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3" r:id="rId3"/>
    <p:sldId id="271" r:id="rId4"/>
    <p:sldId id="286" r:id="rId5"/>
    <p:sldId id="275" r:id="rId6"/>
    <p:sldId id="270" r:id="rId7"/>
    <p:sldId id="258" r:id="rId8"/>
    <p:sldId id="273" r:id="rId9"/>
    <p:sldId id="269" r:id="rId10"/>
    <p:sldId id="282" r:id="rId11"/>
    <p:sldId id="272" r:id="rId12"/>
    <p:sldId id="285" r:id="rId13"/>
    <p:sldId id="284" r:id="rId14"/>
    <p:sldId id="268" r:id="rId15"/>
    <p:sldId id="281" r:id="rId16"/>
    <p:sldId id="280" r:id="rId17"/>
    <p:sldId id="277" r:id="rId18"/>
    <p:sldId id="276" r:id="rId19"/>
    <p:sldId id="279" r:id="rId20"/>
    <p:sldId id="287" r:id="rId21"/>
    <p:sldId id="278" r:id="rId22"/>
  </p:sldIdLst>
  <p:sldSz cx="12192000" cy="6858000"/>
  <p:notesSz cx="6886575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7B8A98-15AA-473C-A185-439F8D70FA73}" v="46" dt="2024-04-16T09:37:52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40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rk FPC" userId="c51c9470a44202f9" providerId="LiveId" clId="{4A7B8A98-15AA-473C-A185-439F8D70FA73}"/>
    <pc:docChg chg="undo custSel addSld delSld modSld sldOrd modMainMaster modShowInfo">
      <pc:chgData name="Clerk FPC" userId="c51c9470a44202f9" providerId="LiveId" clId="{4A7B8A98-15AA-473C-A185-439F8D70FA73}" dt="2024-04-16T09:55:20.191" v="6484" actId="27636"/>
      <pc:docMkLst>
        <pc:docMk/>
      </pc:docMkLst>
      <pc:sldChg chg="modSp mod modTransition">
        <pc:chgData name="Clerk FPC" userId="c51c9470a44202f9" providerId="LiveId" clId="{4A7B8A98-15AA-473C-A185-439F8D70FA73}" dt="2024-04-16T09:55:20.191" v="6484" actId="27636"/>
        <pc:sldMkLst>
          <pc:docMk/>
          <pc:sldMk cId="1739645296" sldId="256"/>
        </pc:sldMkLst>
        <pc:spChg chg="mod">
          <ac:chgData name="Clerk FPC" userId="c51c9470a44202f9" providerId="LiveId" clId="{4A7B8A98-15AA-473C-A185-439F8D70FA73}" dt="2024-04-16T09:55:20.191" v="6484" actId="27636"/>
          <ac:spMkLst>
            <pc:docMk/>
            <pc:sldMk cId="1739645296" sldId="256"/>
            <ac:spMk id="3" creationId="{C9CAE456-8320-4B02-AB84-9519FB473251}"/>
          </ac:spMkLst>
        </pc:spChg>
      </pc:sldChg>
      <pc:sldChg chg="modSp mod ord modTransition">
        <pc:chgData name="Clerk FPC" userId="c51c9470a44202f9" providerId="LiveId" clId="{4A7B8A98-15AA-473C-A185-439F8D70FA73}" dt="2024-04-16T09:37:44.846" v="6243" actId="313"/>
        <pc:sldMkLst>
          <pc:docMk/>
          <pc:sldMk cId="2955405231" sldId="258"/>
        </pc:sldMkLst>
        <pc:spChg chg="mod">
          <ac:chgData name="Clerk FPC" userId="c51c9470a44202f9" providerId="LiveId" clId="{4A7B8A98-15AA-473C-A185-439F8D70FA73}" dt="2024-04-16T09:37:38.528" v="6242" actId="313"/>
          <ac:spMkLst>
            <pc:docMk/>
            <pc:sldMk cId="2955405231" sldId="258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3-04-14T15:27:30.317" v="1011" actId="1035"/>
          <ac:spMkLst>
            <pc:docMk/>
            <pc:sldMk cId="2955405231" sldId="258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4-04-16T07:18:14.757" v="4829" actId="1076"/>
          <ac:spMkLst>
            <pc:docMk/>
            <pc:sldMk cId="2955405231" sldId="258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9:37:44.846" v="6243" actId="313"/>
          <ac:spMkLst>
            <pc:docMk/>
            <pc:sldMk cId="2955405231" sldId="258"/>
            <ac:spMk id="5" creationId="{2E4B74CF-2AFA-4DD2-A4DA-903657E3307E}"/>
          </ac:spMkLst>
        </pc:spChg>
      </pc:sldChg>
      <pc:sldChg chg="addSp delSp modSp mod ord modTransition">
        <pc:chgData name="Clerk FPC" userId="c51c9470a44202f9" providerId="LiveId" clId="{4A7B8A98-15AA-473C-A185-439F8D70FA73}" dt="2024-04-16T09:39:42.666" v="6255"/>
        <pc:sldMkLst>
          <pc:docMk/>
          <pc:sldMk cId="2160322648" sldId="268"/>
        </pc:sldMkLst>
        <pc:spChg chg="del mod">
          <ac:chgData name="Clerk FPC" userId="c51c9470a44202f9" providerId="LiveId" clId="{4A7B8A98-15AA-473C-A185-439F8D70FA73}" dt="2023-04-14T15:33:04.467" v="1064" actId="478"/>
          <ac:spMkLst>
            <pc:docMk/>
            <pc:sldMk cId="2160322648" sldId="268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3-04-28T10:02:52.298" v="3025" actId="20577"/>
          <ac:spMkLst>
            <pc:docMk/>
            <pc:sldMk cId="2160322648" sldId="268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3-04-28T10:04:52.521" v="3102" actId="20577"/>
          <ac:spMkLst>
            <pc:docMk/>
            <pc:sldMk cId="2160322648" sldId="268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3-04-28T10:32:27.575" v="3875" actId="20577"/>
          <ac:spMkLst>
            <pc:docMk/>
            <pc:sldMk cId="2160322648" sldId="268"/>
            <ac:spMk id="5" creationId="{2E4B74CF-2AFA-4DD2-A4DA-903657E3307E}"/>
          </ac:spMkLst>
        </pc:spChg>
        <pc:spChg chg="add mod">
          <ac:chgData name="Clerk FPC" userId="c51c9470a44202f9" providerId="LiveId" clId="{4A7B8A98-15AA-473C-A185-439F8D70FA73}" dt="2023-04-28T10:07:58.973" v="3284" actId="1076"/>
          <ac:spMkLst>
            <pc:docMk/>
            <pc:sldMk cId="2160322648" sldId="268"/>
            <ac:spMk id="6" creationId="{3CCF1C12-DE36-30CE-1DFF-D5B2C63171C9}"/>
          </ac:spMkLst>
        </pc:spChg>
      </pc:sldChg>
      <pc:sldChg chg="modSp mod modTransition">
        <pc:chgData name="Clerk FPC" userId="c51c9470a44202f9" providerId="LiveId" clId="{4A7B8A98-15AA-473C-A185-439F8D70FA73}" dt="2024-04-16T09:18:26.706" v="5581" actId="20577"/>
        <pc:sldMkLst>
          <pc:docMk/>
          <pc:sldMk cId="316545877" sldId="269"/>
        </pc:sldMkLst>
        <pc:spChg chg="mod">
          <ac:chgData name="Clerk FPC" userId="c51c9470a44202f9" providerId="LiveId" clId="{4A7B8A98-15AA-473C-A185-439F8D70FA73}" dt="2023-04-15T22:35:18.487" v="2127" actId="313"/>
          <ac:spMkLst>
            <pc:docMk/>
            <pc:sldMk cId="316545877" sldId="269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4-04-16T09:15:52.495" v="5521" actId="20577"/>
          <ac:spMkLst>
            <pc:docMk/>
            <pc:sldMk cId="316545877" sldId="269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9:18:26.706" v="5581" actId="20577"/>
          <ac:spMkLst>
            <pc:docMk/>
            <pc:sldMk cId="316545877" sldId="269"/>
            <ac:spMk id="5" creationId="{2E4B74CF-2AFA-4DD2-A4DA-903657E3307E}"/>
          </ac:spMkLst>
        </pc:spChg>
      </pc:sldChg>
      <pc:sldChg chg="modSp mod modTransition">
        <pc:chgData name="Clerk FPC" userId="c51c9470a44202f9" providerId="LiveId" clId="{4A7B8A98-15AA-473C-A185-439F8D70FA73}" dt="2024-04-16T07:09:32.324" v="4609" actId="1076"/>
        <pc:sldMkLst>
          <pc:docMk/>
          <pc:sldMk cId="3358191679" sldId="270"/>
        </pc:sldMkLst>
        <pc:spChg chg="mod">
          <ac:chgData name="Clerk FPC" userId="c51c9470a44202f9" providerId="LiveId" clId="{4A7B8A98-15AA-473C-A185-439F8D70FA73}" dt="2024-04-16T07:09:32.324" v="4609" actId="1076"/>
          <ac:spMkLst>
            <pc:docMk/>
            <pc:sldMk cId="3358191679" sldId="270"/>
            <ac:spMk id="2" creationId="{41E0F182-23CE-4CD4-A37B-0A07FAC9D9C6}"/>
          </ac:spMkLst>
        </pc:spChg>
      </pc:sldChg>
      <pc:sldChg chg="modSp mod modTransition">
        <pc:chgData name="Clerk FPC" userId="c51c9470a44202f9" providerId="LiveId" clId="{4A7B8A98-15AA-473C-A185-439F8D70FA73}" dt="2024-04-16T07:04:27.303" v="4461" actId="20577"/>
        <pc:sldMkLst>
          <pc:docMk/>
          <pc:sldMk cId="4128139034" sldId="271"/>
        </pc:sldMkLst>
        <pc:spChg chg="mod">
          <ac:chgData name="Clerk FPC" userId="c51c9470a44202f9" providerId="LiveId" clId="{4A7B8A98-15AA-473C-A185-439F8D70FA73}" dt="2024-04-16T06:57:58.974" v="4248" actId="20577"/>
          <ac:spMkLst>
            <pc:docMk/>
            <pc:sldMk cId="4128139034" sldId="271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4-04-16T07:04:27.303" v="4461" actId="20577"/>
          <ac:spMkLst>
            <pc:docMk/>
            <pc:sldMk cId="4128139034" sldId="271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3-04-28T09:42:33.327" v="2265" actId="20577"/>
          <ac:spMkLst>
            <pc:docMk/>
            <pc:sldMk cId="4128139034" sldId="271"/>
            <ac:spMk id="5" creationId="{2E4B74CF-2AFA-4DD2-A4DA-903657E3307E}"/>
          </ac:spMkLst>
        </pc:spChg>
      </pc:sldChg>
      <pc:sldChg chg="addSp delSp modSp mod modTransition">
        <pc:chgData name="Clerk FPC" userId="c51c9470a44202f9" providerId="LiveId" clId="{4A7B8A98-15AA-473C-A185-439F8D70FA73}" dt="2024-04-16T09:14:46.242" v="5477" actId="1076"/>
        <pc:sldMkLst>
          <pc:docMk/>
          <pc:sldMk cId="1174007220" sldId="272"/>
        </pc:sldMkLst>
        <pc:spChg chg="add del mod">
          <ac:chgData name="Clerk FPC" userId="c51c9470a44202f9" providerId="LiveId" clId="{4A7B8A98-15AA-473C-A185-439F8D70FA73}" dt="2024-04-16T09:12:46.104" v="5422" actId="20577"/>
          <ac:spMkLst>
            <pc:docMk/>
            <pc:sldMk cId="1174007220" sldId="272"/>
            <ac:spMk id="2" creationId="{41E0F182-23CE-4CD4-A37B-0A07FAC9D9C6}"/>
          </ac:spMkLst>
        </pc:spChg>
        <pc:spChg chg="del mod">
          <ac:chgData name="Clerk FPC" userId="c51c9470a44202f9" providerId="LiveId" clId="{4A7B8A98-15AA-473C-A185-439F8D70FA73}" dt="2023-04-14T15:17:40.442" v="585"/>
          <ac:spMkLst>
            <pc:docMk/>
            <pc:sldMk cId="1174007220" sldId="272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9:12:52.806" v="5423" actId="1076"/>
          <ac:spMkLst>
            <pc:docMk/>
            <pc:sldMk cId="1174007220" sldId="272"/>
            <ac:spMk id="5" creationId="{2E4B74CF-2AFA-4DD2-A4DA-903657E3307E}"/>
          </ac:spMkLst>
        </pc:spChg>
        <pc:spChg chg="add mod">
          <ac:chgData name="Clerk FPC" userId="c51c9470a44202f9" providerId="LiveId" clId="{4A7B8A98-15AA-473C-A185-439F8D70FA73}" dt="2024-04-16T09:14:46.242" v="5477" actId="1076"/>
          <ac:spMkLst>
            <pc:docMk/>
            <pc:sldMk cId="1174007220" sldId="272"/>
            <ac:spMk id="6" creationId="{00EEB6DB-E5DC-6265-72D8-D2D40900DCB9}"/>
          </ac:spMkLst>
        </pc:spChg>
      </pc:sldChg>
      <pc:sldChg chg="addSp delSp modSp mod ord modTransition">
        <pc:chgData name="Clerk FPC" userId="c51c9470a44202f9" providerId="LiveId" clId="{4A7B8A98-15AA-473C-A185-439F8D70FA73}" dt="2024-04-16T09:54:44.794" v="6466"/>
        <pc:sldMkLst>
          <pc:docMk/>
          <pc:sldMk cId="1381910402" sldId="273"/>
        </pc:sldMkLst>
        <pc:spChg chg="mod">
          <ac:chgData name="Clerk FPC" userId="c51c9470a44202f9" providerId="LiveId" clId="{4A7B8A98-15AA-473C-A185-439F8D70FA73}" dt="2024-04-16T09:47:55.948" v="6314" actId="20577"/>
          <ac:spMkLst>
            <pc:docMk/>
            <pc:sldMk cId="1381910402" sldId="273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4-04-16T09:47:10.248" v="6267" actId="20577"/>
          <ac:spMkLst>
            <pc:docMk/>
            <pc:sldMk cId="1381910402" sldId="273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4-04-16T09:51:43.698" v="6461" actId="1076"/>
          <ac:spMkLst>
            <pc:docMk/>
            <pc:sldMk cId="1381910402" sldId="273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9:53:42.549" v="6464" actId="1076"/>
          <ac:spMkLst>
            <pc:docMk/>
            <pc:sldMk cId="1381910402" sldId="273"/>
            <ac:spMk id="5" creationId="{2E4B74CF-2AFA-4DD2-A4DA-903657E3307E}"/>
          </ac:spMkLst>
        </pc:spChg>
        <pc:picChg chg="add del">
          <ac:chgData name="Clerk FPC" userId="c51c9470a44202f9" providerId="LiveId" clId="{4A7B8A98-15AA-473C-A185-439F8D70FA73}" dt="2023-04-14T14:57:00.895" v="70" actId="22"/>
          <ac:picMkLst>
            <pc:docMk/>
            <pc:sldMk cId="1381910402" sldId="273"/>
            <ac:picMk id="7" creationId="{8477CC11-BF64-1823-FD38-3696E246212C}"/>
          </ac:picMkLst>
        </pc:picChg>
      </pc:sldChg>
      <pc:sldChg chg="modSp del mod">
        <pc:chgData name="Clerk FPC" userId="c51c9470a44202f9" providerId="LiveId" clId="{4A7B8A98-15AA-473C-A185-439F8D70FA73}" dt="2023-04-28T09:39:30.227" v="2230" actId="2696"/>
        <pc:sldMkLst>
          <pc:docMk/>
          <pc:sldMk cId="1800744906" sldId="274"/>
        </pc:sldMkLst>
        <pc:spChg chg="mod">
          <ac:chgData name="Clerk FPC" userId="c51c9470a44202f9" providerId="LiveId" clId="{4A7B8A98-15AA-473C-A185-439F8D70FA73}" dt="2023-04-14T16:02:14.153" v="1500" actId="20577"/>
          <ac:spMkLst>
            <pc:docMk/>
            <pc:sldMk cId="1800744906" sldId="274"/>
            <ac:spMk id="4" creationId="{DBB4EDF9-8220-43EB-BF62-9C3D3916EF65}"/>
          </ac:spMkLst>
        </pc:spChg>
      </pc:sldChg>
      <pc:sldChg chg="addSp delSp modSp mod modTransition">
        <pc:chgData name="Clerk FPC" userId="c51c9470a44202f9" providerId="LiveId" clId="{4A7B8A98-15AA-473C-A185-439F8D70FA73}" dt="2024-04-16T07:07:47.057" v="4599" actId="20577"/>
        <pc:sldMkLst>
          <pc:docMk/>
          <pc:sldMk cId="3091687915" sldId="275"/>
        </pc:sldMkLst>
        <pc:spChg chg="mod">
          <ac:chgData name="Clerk FPC" userId="c51c9470a44202f9" providerId="LiveId" clId="{4A7B8A98-15AA-473C-A185-439F8D70FA73}" dt="2024-04-16T07:05:56.457" v="4501" actId="20577"/>
          <ac:spMkLst>
            <pc:docMk/>
            <pc:sldMk cId="3091687915" sldId="275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4-04-16T07:04:35.508" v="4462"/>
          <ac:spMkLst>
            <pc:docMk/>
            <pc:sldMk cId="3091687915" sldId="275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7:07:47.057" v="4599" actId="20577"/>
          <ac:spMkLst>
            <pc:docMk/>
            <pc:sldMk cId="3091687915" sldId="275"/>
            <ac:spMk id="5" creationId="{2E4B74CF-2AFA-4DD2-A4DA-903657E3307E}"/>
          </ac:spMkLst>
        </pc:spChg>
        <pc:picChg chg="add del mod">
          <ac:chgData name="Clerk FPC" userId="c51c9470a44202f9" providerId="LiveId" clId="{4A7B8A98-15AA-473C-A185-439F8D70FA73}" dt="2023-04-14T15:06:25.333" v="220" actId="478"/>
          <ac:picMkLst>
            <pc:docMk/>
            <pc:sldMk cId="3091687915" sldId="275"/>
            <ac:picMk id="7" creationId="{C34956EF-2325-DBEF-C651-6CCCFE1C1E7F}"/>
          </ac:picMkLst>
        </pc:picChg>
        <pc:picChg chg="add del">
          <ac:chgData name="Clerk FPC" userId="c51c9470a44202f9" providerId="LiveId" clId="{4A7B8A98-15AA-473C-A185-439F8D70FA73}" dt="2023-04-14T15:06:32.173" v="222" actId="478"/>
          <ac:picMkLst>
            <pc:docMk/>
            <pc:sldMk cId="3091687915" sldId="275"/>
            <ac:picMk id="9" creationId="{FA58BBAD-2FE7-8355-0850-22E1545F75BF}"/>
          </ac:picMkLst>
        </pc:picChg>
        <pc:picChg chg="add del mod">
          <ac:chgData name="Clerk FPC" userId="c51c9470a44202f9" providerId="LiveId" clId="{4A7B8A98-15AA-473C-A185-439F8D70FA73}" dt="2023-04-14T15:06:58.400" v="225" actId="478"/>
          <ac:picMkLst>
            <pc:docMk/>
            <pc:sldMk cId="3091687915" sldId="275"/>
            <ac:picMk id="11" creationId="{9551283A-A620-D301-F21B-8B2C70FCC4DB}"/>
          </ac:picMkLst>
        </pc:picChg>
      </pc:sldChg>
      <pc:sldChg chg="modSp mod modTransition">
        <pc:chgData name="Clerk FPC" userId="c51c9470a44202f9" providerId="LiveId" clId="{4A7B8A98-15AA-473C-A185-439F8D70FA73}" dt="2023-04-28T10:27:27.254" v="3848"/>
        <pc:sldMkLst>
          <pc:docMk/>
          <pc:sldMk cId="3369560499" sldId="276"/>
        </pc:sldMkLst>
        <pc:spChg chg="mod">
          <ac:chgData name="Clerk FPC" userId="c51c9470a44202f9" providerId="LiveId" clId="{4A7B8A98-15AA-473C-A185-439F8D70FA73}" dt="2023-04-15T22:38:45.967" v="2184" actId="20577"/>
          <ac:spMkLst>
            <pc:docMk/>
            <pc:sldMk cId="3369560499" sldId="276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3-04-14T15:58:28.884" v="1487" actId="313"/>
          <ac:spMkLst>
            <pc:docMk/>
            <pc:sldMk cId="3369560499" sldId="276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3-04-14T15:58:20.150" v="1486" actId="20577"/>
          <ac:spMkLst>
            <pc:docMk/>
            <pc:sldMk cId="3369560499" sldId="276"/>
            <ac:spMk id="5" creationId="{2E4B74CF-2AFA-4DD2-A4DA-903657E3307E}"/>
          </ac:spMkLst>
        </pc:spChg>
      </pc:sldChg>
      <pc:sldChg chg="modSp add mod ord modTransition">
        <pc:chgData name="Clerk FPC" userId="c51c9470a44202f9" providerId="LiveId" clId="{4A7B8A98-15AA-473C-A185-439F8D70FA73}" dt="2024-04-16T09:30:33.086" v="5979" actId="20577"/>
        <pc:sldMkLst>
          <pc:docMk/>
          <pc:sldMk cId="435892896" sldId="277"/>
        </pc:sldMkLst>
        <pc:spChg chg="mod">
          <ac:chgData name="Clerk FPC" userId="c51c9470a44202f9" providerId="LiveId" clId="{4A7B8A98-15AA-473C-A185-439F8D70FA73}" dt="2023-04-28T09:40:30.591" v="2235" actId="20577"/>
          <ac:spMkLst>
            <pc:docMk/>
            <pc:sldMk cId="435892896" sldId="277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3-04-14T16:03:49.584" v="1515" actId="20577"/>
          <ac:spMkLst>
            <pc:docMk/>
            <pc:sldMk cId="435892896" sldId="277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4-04-16T09:30:33.086" v="5979" actId="20577"/>
          <ac:spMkLst>
            <pc:docMk/>
            <pc:sldMk cId="435892896" sldId="277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3-04-15T22:39:27.772" v="2198" actId="20577"/>
          <ac:spMkLst>
            <pc:docMk/>
            <pc:sldMk cId="435892896" sldId="277"/>
            <ac:spMk id="5" creationId="{2E4B74CF-2AFA-4DD2-A4DA-903657E3307E}"/>
          </ac:spMkLst>
        </pc:spChg>
      </pc:sldChg>
      <pc:sldChg chg="add del setBg">
        <pc:chgData name="Clerk FPC" userId="c51c9470a44202f9" providerId="LiveId" clId="{4A7B8A98-15AA-473C-A185-439F8D70FA73}" dt="2023-04-14T16:03:16.905" v="1504" actId="47"/>
        <pc:sldMkLst>
          <pc:docMk/>
          <pc:sldMk cId="1713956828" sldId="277"/>
        </pc:sldMkLst>
      </pc:sldChg>
      <pc:sldChg chg="modSp add mod ord modTransition">
        <pc:chgData name="Clerk FPC" userId="c51c9470a44202f9" providerId="LiveId" clId="{4A7B8A98-15AA-473C-A185-439F8D70FA73}" dt="2024-04-16T09:39:18.862" v="6249"/>
        <pc:sldMkLst>
          <pc:docMk/>
          <pc:sldMk cId="1179682065" sldId="278"/>
        </pc:sldMkLst>
        <pc:spChg chg="mod">
          <ac:chgData name="Clerk FPC" userId="c51c9470a44202f9" providerId="LiveId" clId="{4A7B8A98-15AA-473C-A185-439F8D70FA73}" dt="2023-04-28T10:34:44.420" v="3880" actId="1076"/>
          <ac:spMkLst>
            <pc:docMk/>
            <pc:sldMk cId="1179682065" sldId="278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4-04-16T07:11:08.997" v="4639" actId="20577"/>
          <ac:spMkLst>
            <pc:docMk/>
            <pc:sldMk cId="1179682065" sldId="278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3-04-28T10:35:30.485" v="3927" actId="1076"/>
          <ac:spMkLst>
            <pc:docMk/>
            <pc:sldMk cId="1179682065" sldId="278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7:11:32.757" v="4656" actId="20577"/>
          <ac:spMkLst>
            <pc:docMk/>
            <pc:sldMk cId="1179682065" sldId="278"/>
            <ac:spMk id="5" creationId="{2E4B74CF-2AFA-4DD2-A4DA-903657E3307E}"/>
          </ac:spMkLst>
        </pc:spChg>
      </pc:sldChg>
      <pc:sldChg chg="modSp add del mod">
        <pc:chgData name="Clerk FPC" userId="c51c9470a44202f9" providerId="LiveId" clId="{4A7B8A98-15AA-473C-A185-439F8D70FA73}" dt="2023-04-28T09:47:21.236" v="2325" actId="2890"/>
        <pc:sldMkLst>
          <pc:docMk/>
          <pc:sldMk cId="1751912655" sldId="278"/>
        </pc:sldMkLst>
        <pc:spChg chg="mod">
          <ac:chgData name="Clerk FPC" userId="c51c9470a44202f9" providerId="LiveId" clId="{4A7B8A98-15AA-473C-A185-439F8D70FA73}" dt="2023-04-28T09:47:17.752" v="2324" actId="20577"/>
          <ac:spMkLst>
            <pc:docMk/>
            <pc:sldMk cId="1751912655" sldId="278"/>
            <ac:spMk id="3" creationId="{C9CAE456-8320-4B02-AB84-9519FB473251}"/>
          </ac:spMkLst>
        </pc:spChg>
      </pc:sldChg>
      <pc:sldChg chg="new del">
        <pc:chgData name="Clerk FPC" userId="c51c9470a44202f9" providerId="LiveId" clId="{4A7B8A98-15AA-473C-A185-439F8D70FA73}" dt="2023-04-14T16:03:14.486" v="1503" actId="47"/>
        <pc:sldMkLst>
          <pc:docMk/>
          <pc:sldMk cId="4272086845" sldId="278"/>
        </pc:sldMkLst>
      </pc:sldChg>
      <pc:sldChg chg="modSp add mod modTransition">
        <pc:chgData name="Clerk FPC" userId="c51c9470a44202f9" providerId="LiveId" clId="{4A7B8A98-15AA-473C-A185-439F8D70FA73}" dt="2023-04-28T10:27:27.254" v="3848"/>
        <pc:sldMkLst>
          <pc:docMk/>
          <pc:sldMk cId="3848344343" sldId="279"/>
        </pc:sldMkLst>
        <pc:spChg chg="mod">
          <ac:chgData name="Clerk FPC" userId="c51c9470a44202f9" providerId="LiveId" clId="{4A7B8A98-15AA-473C-A185-439F8D70FA73}" dt="2023-04-28T09:54:52.736" v="2597" actId="20577"/>
          <ac:spMkLst>
            <pc:docMk/>
            <pc:sldMk cId="3848344343" sldId="279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3-04-28T09:52:51.424" v="2548" actId="20577"/>
          <ac:spMkLst>
            <pc:docMk/>
            <pc:sldMk cId="3848344343" sldId="279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3-04-28T09:56:31.413" v="2779" actId="20577"/>
          <ac:spMkLst>
            <pc:docMk/>
            <pc:sldMk cId="3848344343" sldId="279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3-04-28T09:56:54.913" v="2785" actId="313"/>
          <ac:spMkLst>
            <pc:docMk/>
            <pc:sldMk cId="3848344343" sldId="279"/>
            <ac:spMk id="5" creationId="{2E4B74CF-2AFA-4DD2-A4DA-903657E3307E}"/>
          </ac:spMkLst>
        </pc:spChg>
      </pc:sldChg>
      <pc:sldChg chg="modSp add mod modTransition">
        <pc:chgData name="Clerk FPC" userId="c51c9470a44202f9" providerId="LiveId" clId="{4A7B8A98-15AA-473C-A185-439F8D70FA73}" dt="2024-04-16T09:19:57.323" v="5627" actId="20577"/>
        <pc:sldMkLst>
          <pc:docMk/>
          <pc:sldMk cId="3307055294" sldId="280"/>
        </pc:sldMkLst>
        <pc:spChg chg="mod">
          <ac:chgData name="Clerk FPC" userId="c51c9470a44202f9" providerId="LiveId" clId="{4A7B8A98-15AA-473C-A185-439F8D70FA73}" dt="2023-04-28T09:57:35.379" v="2805" actId="20577"/>
          <ac:spMkLst>
            <pc:docMk/>
            <pc:sldMk cId="3307055294" sldId="280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3-04-28T10:02:07.591" v="3010" actId="20577"/>
          <ac:spMkLst>
            <pc:docMk/>
            <pc:sldMk cId="3307055294" sldId="280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9:19:57.323" v="5627" actId="20577"/>
          <ac:spMkLst>
            <pc:docMk/>
            <pc:sldMk cId="3307055294" sldId="280"/>
            <ac:spMk id="5" creationId="{2E4B74CF-2AFA-4DD2-A4DA-903657E3307E}"/>
          </ac:spMkLst>
        </pc:spChg>
        <pc:spChg chg="mod">
          <ac:chgData name="Clerk FPC" userId="c51c9470a44202f9" providerId="LiveId" clId="{4A7B8A98-15AA-473C-A185-439F8D70FA73}" dt="2023-04-28T10:02:18.326" v="3012" actId="1076"/>
          <ac:spMkLst>
            <pc:docMk/>
            <pc:sldMk cId="3307055294" sldId="280"/>
            <ac:spMk id="6" creationId="{3CCF1C12-DE36-30CE-1DFF-D5B2C63171C9}"/>
          </ac:spMkLst>
        </pc:spChg>
      </pc:sldChg>
      <pc:sldChg chg="add modTransition">
        <pc:chgData name="Clerk FPC" userId="c51c9470a44202f9" providerId="LiveId" clId="{4A7B8A98-15AA-473C-A185-439F8D70FA73}" dt="2023-04-28T10:27:27.254" v="3848"/>
        <pc:sldMkLst>
          <pc:docMk/>
          <pc:sldMk cId="3165633077" sldId="281"/>
        </pc:sldMkLst>
      </pc:sldChg>
      <pc:sldChg chg="modSp add mod modTransition">
        <pc:chgData name="Clerk FPC" userId="c51c9470a44202f9" providerId="LiveId" clId="{4A7B8A98-15AA-473C-A185-439F8D70FA73}" dt="2024-04-16T09:12:09.887" v="5408" actId="1076"/>
        <pc:sldMkLst>
          <pc:docMk/>
          <pc:sldMk cId="75918918" sldId="282"/>
        </pc:sldMkLst>
        <pc:spChg chg="mod">
          <ac:chgData name="Clerk FPC" userId="c51c9470a44202f9" providerId="LiveId" clId="{4A7B8A98-15AA-473C-A185-439F8D70FA73}" dt="2024-04-16T09:12:09.887" v="5408" actId="1076"/>
          <ac:spMkLst>
            <pc:docMk/>
            <pc:sldMk cId="75918918" sldId="282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3-04-28T10:09:49.928" v="3299" actId="20577"/>
          <ac:spMkLst>
            <pc:docMk/>
            <pc:sldMk cId="75918918" sldId="282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4-04-16T09:12:05.821" v="5407" actId="1076"/>
          <ac:spMkLst>
            <pc:docMk/>
            <pc:sldMk cId="75918918" sldId="282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9:12:00.722" v="5406" actId="1076"/>
          <ac:spMkLst>
            <pc:docMk/>
            <pc:sldMk cId="75918918" sldId="282"/>
            <ac:spMk id="5" creationId="{2E4B74CF-2AFA-4DD2-A4DA-903657E3307E}"/>
          </ac:spMkLst>
        </pc:spChg>
      </pc:sldChg>
      <pc:sldChg chg="modSp add mod ord modTransition">
        <pc:chgData name="Clerk FPC" userId="c51c9470a44202f9" providerId="LiveId" clId="{4A7B8A98-15AA-473C-A185-439F8D70FA73}" dt="2024-04-16T09:39:10.238" v="6247"/>
        <pc:sldMkLst>
          <pc:docMk/>
          <pc:sldMk cId="2391325428" sldId="283"/>
        </pc:sldMkLst>
        <pc:spChg chg="mod">
          <ac:chgData name="Clerk FPC" userId="c51c9470a44202f9" providerId="LiveId" clId="{4A7B8A98-15AA-473C-A185-439F8D70FA73}" dt="2024-04-16T06:57:22.521" v="4247" actId="20577"/>
          <ac:spMkLst>
            <pc:docMk/>
            <pc:sldMk cId="2391325428" sldId="283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3-04-28T10:16:49.467" v="3562" actId="20577"/>
          <ac:spMkLst>
            <pc:docMk/>
            <pc:sldMk cId="2391325428" sldId="283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3-04-28T10:19:26.318" v="3753" actId="20577"/>
          <ac:spMkLst>
            <pc:docMk/>
            <pc:sldMk cId="2391325428" sldId="283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3-04-28T10:19:08.791" v="3747" actId="20577"/>
          <ac:spMkLst>
            <pc:docMk/>
            <pc:sldMk cId="2391325428" sldId="283"/>
            <ac:spMk id="5" creationId="{2E4B74CF-2AFA-4DD2-A4DA-903657E3307E}"/>
          </ac:spMkLst>
        </pc:spChg>
      </pc:sldChg>
      <pc:sldChg chg="addSp delSp modSp add mod ord">
        <pc:chgData name="Clerk FPC" userId="c51c9470a44202f9" providerId="LiveId" clId="{4A7B8A98-15AA-473C-A185-439F8D70FA73}" dt="2024-04-16T09:39:48.196" v="6257"/>
        <pc:sldMkLst>
          <pc:docMk/>
          <pc:sldMk cId="2766931867" sldId="284"/>
        </pc:sldMkLst>
        <pc:spChg chg="mod">
          <ac:chgData name="Clerk FPC" userId="c51c9470a44202f9" providerId="LiveId" clId="{4A7B8A98-15AA-473C-A185-439F8D70FA73}" dt="2024-04-16T09:21:50.485" v="5670" actId="20577"/>
          <ac:spMkLst>
            <pc:docMk/>
            <pc:sldMk cId="2766931867" sldId="284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3-04-28T11:02:29.042" v="3989" actId="403"/>
          <ac:spMkLst>
            <pc:docMk/>
            <pc:sldMk cId="2766931867" sldId="284"/>
            <ac:spMk id="3" creationId="{C9CAE456-8320-4B02-AB84-9519FB473251}"/>
          </ac:spMkLst>
        </pc:spChg>
        <pc:spChg chg="add mod">
          <ac:chgData name="Clerk FPC" userId="c51c9470a44202f9" providerId="LiveId" clId="{4A7B8A98-15AA-473C-A185-439F8D70FA73}" dt="2023-04-28T11:11:59.666" v="4243" actId="1076"/>
          <ac:spMkLst>
            <pc:docMk/>
            <pc:sldMk cId="2766931867" sldId="284"/>
            <ac:spMk id="4" creationId="{C3B5FDB8-D0FB-65A3-8FBD-D82DFF0DD106}"/>
          </ac:spMkLst>
        </pc:spChg>
        <pc:spChg chg="mod">
          <ac:chgData name="Clerk FPC" userId="c51c9470a44202f9" providerId="LiveId" clId="{4A7B8A98-15AA-473C-A185-439F8D70FA73}" dt="2024-04-16T09:22:15.891" v="5671" actId="20577"/>
          <ac:spMkLst>
            <pc:docMk/>
            <pc:sldMk cId="2766931867" sldId="284"/>
            <ac:spMk id="5" creationId="{2E4B74CF-2AFA-4DD2-A4DA-903657E3307E}"/>
          </ac:spMkLst>
        </pc:spChg>
        <pc:spChg chg="del mod">
          <ac:chgData name="Clerk FPC" userId="c51c9470a44202f9" providerId="LiveId" clId="{4A7B8A98-15AA-473C-A185-439F8D70FA73}" dt="2023-04-28T11:05:26.692" v="4019"/>
          <ac:spMkLst>
            <pc:docMk/>
            <pc:sldMk cId="2766931867" sldId="284"/>
            <ac:spMk id="6" creationId="{00EEB6DB-E5DC-6265-72D8-D2D40900DCB9}"/>
          </ac:spMkLst>
        </pc:spChg>
      </pc:sldChg>
      <pc:sldChg chg="modSp add mod ord">
        <pc:chgData name="Clerk FPC" userId="c51c9470a44202f9" providerId="LiveId" clId="{4A7B8A98-15AA-473C-A185-439F8D70FA73}" dt="2024-04-16T09:39:28.570" v="6253"/>
        <pc:sldMkLst>
          <pc:docMk/>
          <pc:sldMk cId="2505500233" sldId="285"/>
        </pc:sldMkLst>
        <pc:spChg chg="mod">
          <ac:chgData name="Clerk FPC" userId="c51c9470a44202f9" providerId="LiveId" clId="{4A7B8A98-15AA-473C-A185-439F8D70FA73}" dt="2024-04-16T09:00:24.965" v="4985" actId="20577"/>
          <ac:spMkLst>
            <pc:docMk/>
            <pc:sldMk cId="2505500233" sldId="285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4-04-16T08:57:52.314" v="4855" actId="20577"/>
          <ac:spMkLst>
            <pc:docMk/>
            <pc:sldMk cId="2505500233" sldId="285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4-04-16T09:01:03.915" v="4991" actId="20577"/>
          <ac:spMkLst>
            <pc:docMk/>
            <pc:sldMk cId="2505500233" sldId="285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9:03:19.616" v="5131" actId="1076"/>
          <ac:spMkLst>
            <pc:docMk/>
            <pc:sldMk cId="2505500233" sldId="285"/>
            <ac:spMk id="5" creationId="{2E4B74CF-2AFA-4DD2-A4DA-903657E3307E}"/>
          </ac:spMkLst>
        </pc:spChg>
      </pc:sldChg>
      <pc:sldChg chg="modSp add mod ord">
        <pc:chgData name="Clerk FPC" userId="c51c9470a44202f9" providerId="LiveId" clId="{4A7B8A98-15AA-473C-A185-439F8D70FA73}" dt="2024-04-16T09:40:05.650" v="6259"/>
        <pc:sldMkLst>
          <pc:docMk/>
          <pc:sldMk cId="2835319760" sldId="286"/>
        </pc:sldMkLst>
        <pc:spChg chg="mod">
          <ac:chgData name="Clerk FPC" userId="c51c9470a44202f9" providerId="LiveId" clId="{4A7B8A98-15AA-473C-A185-439F8D70FA73}" dt="2024-04-16T09:23:16.190" v="5695" actId="20577"/>
          <ac:spMkLst>
            <pc:docMk/>
            <pc:sldMk cId="2835319760" sldId="286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4-04-16T09:25:04.042" v="5816" actId="14100"/>
          <ac:spMkLst>
            <pc:docMk/>
            <pc:sldMk cId="2835319760" sldId="286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9:28:20.343" v="5909" actId="20577"/>
          <ac:spMkLst>
            <pc:docMk/>
            <pc:sldMk cId="2835319760" sldId="286"/>
            <ac:spMk id="5" creationId="{2E4B74CF-2AFA-4DD2-A4DA-903657E3307E}"/>
          </ac:spMkLst>
        </pc:spChg>
        <pc:spChg chg="mod">
          <ac:chgData name="Clerk FPC" userId="c51c9470a44202f9" providerId="LiveId" clId="{4A7B8A98-15AA-473C-A185-439F8D70FA73}" dt="2024-04-16T09:25:47.009" v="5876" actId="20577"/>
          <ac:spMkLst>
            <pc:docMk/>
            <pc:sldMk cId="2835319760" sldId="286"/>
            <ac:spMk id="6" creationId="{3CCF1C12-DE36-30CE-1DFF-D5B2C63171C9}"/>
          </ac:spMkLst>
        </pc:spChg>
      </pc:sldChg>
      <pc:sldChg chg="modSp add mod ord">
        <pc:chgData name="Clerk FPC" userId="c51c9470a44202f9" providerId="LiveId" clId="{4A7B8A98-15AA-473C-A185-439F8D70FA73}" dt="2024-04-16T09:39:20.865" v="6251"/>
        <pc:sldMkLst>
          <pc:docMk/>
          <pc:sldMk cId="1534689510" sldId="287"/>
        </pc:sldMkLst>
        <pc:spChg chg="mod">
          <ac:chgData name="Clerk FPC" userId="c51c9470a44202f9" providerId="LiveId" clId="{4A7B8A98-15AA-473C-A185-439F8D70FA73}" dt="2024-04-16T09:35:25.228" v="6151" actId="20577"/>
          <ac:spMkLst>
            <pc:docMk/>
            <pc:sldMk cId="1534689510" sldId="287"/>
            <ac:spMk id="2" creationId="{41E0F182-23CE-4CD4-A37B-0A07FAC9D9C6}"/>
          </ac:spMkLst>
        </pc:spChg>
        <pc:spChg chg="mod">
          <ac:chgData name="Clerk FPC" userId="c51c9470a44202f9" providerId="LiveId" clId="{4A7B8A98-15AA-473C-A185-439F8D70FA73}" dt="2024-04-16T09:32:53.398" v="6001" actId="20577"/>
          <ac:spMkLst>
            <pc:docMk/>
            <pc:sldMk cId="1534689510" sldId="287"/>
            <ac:spMk id="3" creationId="{C9CAE456-8320-4B02-AB84-9519FB473251}"/>
          </ac:spMkLst>
        </pc:spChg>
        <pc:spChg chg="mod">
          <ac:chgData name="Clerk FPC" userId="c51c9470a44202f9" providerId="LiveId" clId="{4A7B8A98-15AA-473C-A185-439F8D70FA73}" dt="2024-04-16T09:35:04.228" v="6132" actId="20577"/>
          <ac:spMkLst>
            <pc:docMk/>
            <pc:sldMk cId="1534689510" sldId="287"/>
            <ac:spMk id="4" creationId="{DBB4EDF9-8220-43EB-BF62-9C3D3916EF65}"/>
          </ac:spMkLst>
        </pc:spChg>
        <pc:spChg chg="mod">
          <ac:chgData name="Clerk FPC" userId="c51c9470a44202f9" providerId="LiveId" clId="{4A7B8A98-15AA-473C-A185-439F8D70FA73}" dt="2024-04-16T09:36:41.378" v="6241" actId="1076"/>
          <ac:spMkLst>
            <pc:docMk/>
            <pc:sldMk cId="1534689510" sldId="287"/>
            <ac:spMk id="5" creationId="{2E4B74CF-2AFA-4DD2-A4DA-903657E3307E}"/>
          </ac:spMkLst>
        </pc:spChg>
      </pc:sldChg>
      <pc:sldMasterChg chg="modTransition modSldLayout">
        <pc:chgData name="Clerk FPC" userId="c51c9470a44202f9" providerId="LiveId" clId="{4A7B8A98-15AA-473C-A185-439F8D70FA73}" dt="2023-04-28T10:27:27.254" v="3848"/>
        <pc:sldMasterMkLst>
          <pc:docMk/>
          <pc:sldMasterMk cId="2267071558" sldId="2147483648"/>
        </pc:sldMasterMkLst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2018213305" sldId="2147483649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3661883431" sldId="2147483650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4188687057" sldId="2147483651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1840682159" sldId="2147483652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3530168609" sldId="2147483653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1930945689" sldId="2147483654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2677139349" sldId="2147483655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526284327" sldId="2147483656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3739136179" sldId="2147483657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1810575030" sldId="2147483658"/>
          </pc:sldLayoutMkLst>
        </pc:sldLayoutChg>
        <pc:sldLayoutChg chg="modTransition">
          <pc:chgData name="Clerk FPC" userId="c51c9470a44202f9" providerId="LiveId" clId="{4A7B8A98-15AA-473C-A185-439F8D70FA73}" dt="2023-04-28T10:27:27.254" v="3848"/>
          <pc:sldLayoutMkLst>
            <pc:docMk/>
            <pc:sldMasterMk cId="2267071558" sldId="2147483648"/>
            <pc:sldLayoutMk cId="1230046434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25849-4FA9-482E-A188-261C790D81EA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8625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3A638-ACB5-421E-862B-59FB12A7D8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45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FFC61-6635-47B1-B462-1CC5DE91B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7B1B25-1969-4B2F-A03A-63DB95D35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E795A-5C8F-465E-B8B3-6ACBBA93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C3D00-9D79-4CA0-BCE6-5FF8FAE1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ED4F-A64D-4907-A322-F9C9BF6D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21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49D67-318C-4451-ABD9-BFB67B538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E3DE07-0141-435D-AB51-C59E1BAD7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06FB3-3BCC-4755-AD65-B060BF4E0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81CAD-4459-4228-9804-4D49B06DF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C2848-4E36-4D93-BD12-6359F47E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7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BC6FAB-7030-4E04-BFEA-F38B5766C6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17775-5A4C-44FF-8990-40732F0DC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2F4F0-D9AF-4552-98C1-AA93DCB61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E687D-531E-4646-9A0C-2970148F0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B28E8-9414-48FE-AE46-B963A27C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4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40234-E882-4590-A9EB-DB448518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A191D-2F1E-4196-BE5A-693999684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C328B-FC9D-41D5-9AF7-CC86E4352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6FCB-F206-42E1-8EBC-05F8018B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C163A-7061-4442-9840-30B61A22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88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4661-FE07-4D59-9CA1-4505EB62E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148C5-0CDA-47E3-955F-95EEFB0BC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4EB4B-AC89-4271-AE0E-E55482FA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14B51-B8D8-4214-87BA-28DE1B90C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E707D-DC70-4774-9FAA-D72FCE2B7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68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D533C-9AC6-4EF8-9E3A-6F8E57A1E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0F9E2-E15B-49F4-A517-4F3A3673D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81628-7C37-4A09-AB52-EA9EC1754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06FB7-BB0D-4C70-AC9D-9D377A665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DDDA0-65E1-4738-98FB-0C5864294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FCB1B-00E7-49F5-897E-09073297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6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6726F-687C-42F8-ABFD-2505C18F5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3E5C8-4FEE-45B7-B3AD-1807F7FD2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C805B-E09C-4A78-A18A-54AF56664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D2ECA1-C25D-4D52-B820-79516C7AD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21EBA-0DED-49E8-9A1C-A6B7C9E75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8AD8C5-246E-4CC7-AF48-69C5590EA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D0D653-2DA6-4DA9-B736-F324A0193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3A7499-991B-40ED-BED2-0453D0C98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16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8A8C5-2524-4249-8E77-EDC7AF57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D53CD2-7F71-411E-BDFA-5E666F7F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4D532-EE26-4EF5-8778-993E45D81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DBEDB-32B4-4592-862F-66B1770A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94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E136D0-1E8A-4F7B-A23D-D7532B966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09D97C-6FA5-4A30-A73E-6C94BDBDD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93232E-E920-4D3F-B618-6674165AB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13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18D26-4A88-4DDC-9C3D-5D0AF9484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A06D1-1C46-412D-8432-9F74CA34B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1F7A0-499E-4E0B-B07B-6097C00AC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FD758-6A43-4468-B887-284EA834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4643E-D552-4C2C-9243-DE1A85BCC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84D78-1E93-410D-A517-DD547D97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28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995DA-6603-4E39-A065-0AE6F7825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DDDAB9-5D5A-456D-9E71-B8531F9370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B328F-6752-4FCE-9C99-C4664CFC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16008-2562-4CEB-8208-BFA2F1097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6F1BDE-E976-43D9-B5A5-66BCF7A5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B453F-D23B-47B1-90A0-8283EC65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13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BAF183-0EF1-416C-BAB7-69D3D037C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2D34FC-2B66-4CE3-B706-632D46A94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5C21A-648C-45C7-861A-15F9A198F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7690D-162F-4EE9-85EE-E89D031FAAA5}" type="datetimeFigureOut">
              <a:rPr lang="en-GB" smtClean="0"/>
              <a:t>16/04/2024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B67FF-9437-4CC9-87D1-3192337E4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A2592-6098-4F21-8087-54B73D7C4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D8F24-4FD9-4FC7-AC92-CC6B98BC07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07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8948" y="737033"/>
            <a:ext cx="7653052" cy="480601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800" b="1" dirty="0">
                <a:latin typeface="Euphemia" panose="020B0503040102020104" pitchFamily="34" charset="0"/>
              </a:rPr>
              <a:t>Fressingfield </a:t>
            </a:r>
          </a:p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800" b="1" dirty="0">
                <a:latin typeface="Euphemia" panose="020B0503040102020104" pitchFamily="34" charset="0"/>
              </a:rPr>
              <a:t>Annual Parish Meeting</a:t>
            </a:r>
          </a:p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800" b="1" dirty="0">
                <a:latin typeface="Euphemia" panose="020B0503040102020104" pitchFamily="34" charset="0"/>
              </a:rPr>
              <a:t>April 2024</a:t>
            </a:r>
          </a:p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000" b="1" dirty="0">
                <a:latin typeface="Euphemia" panose="020B0503040102020104" pitchFamily="34" charset="0"/>
              </a:rPr>
              <a:t>Highlights from annual reports</a:t>
            </a:r>
          </a:p>
          <a:p>
            <a:pPr>
              <a:lnSpc>
                <a:spcPct val="16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000" b="1" dirty="0">
                <a:latin typeface="Euphemia" panose="020B0503040102020104" pitchFamily="34" charset="0"/>
              </a:rPr>
              <a:t>The full reports are available on </a:t>
            </a:r>
            <a:r>
              <a:rPr lang="en-GB" sz="4000" b="1">
                <a:latin typeface="Euphemia" panose="020B0503040102020104" pitchFamily="34" charset="0"/>
              </a:rPr>
              <a:t>the website</a:t>
            </a:r>
            <a:endParaRPr lang="en-GB" sz="4000" b="1" dirty="0">
              <a:latin typeface="Euphemia" panose="020B0503040102020104" pitchFamily="34" charset="0"/>
            </a:endParaRP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3E5067C-AFDB-42B5-BCAE-16ABD406155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95"/>
            <a:ext cx="4538949" cy="6877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4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Parish Church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212834" y="1418584"/>
            <a:ext cx="117663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Serves the parish both in the church and in the community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207275" y="3088110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The ancient building is a centre for community activities throughout the year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115659" y="4757636"/>
            <a:ext cx="119712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Outdoor services at harvest time, on Remembrance Sunday and on Christmas Eve</a:t>
            </a:r>
          </a:p>
        </p:txBody>
      </p:sp>
    </p:spTree>
    <p:extLst>
      <p:ext uri="{BB962C8B-B14F-4D97-AF65-F5344CB8AC3E}">
        <p14:creationId xmlns:p14="http://schemas.microsoft.com/office/powerpoint/2010/main" val="7591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Mothers’ Union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59" y="1435689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Full programme of meetings for 30 members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57" y="5134673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Part of the largest Christian organisation in the world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EEB6DB-E5DC-6265-72D8-D2D40900DCB9}"/>
              </a:ext>
            </a:extLst>
          </p:cNvPr>
          <p:cNvSpPr txBox="1"/>
          <p:nvPr/>
        </p:nvSpPr>
        <p:spPr>
          <a:xfrm>
            <a:off x="320557" y="318453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Afternoon tea for all at annual Advent service</a:t>
            </a:r>
          </a:p>
        </p:txBody>
      </p:sp>
    </p:spTree>
    <p:extLst>
      <p:ext uri="{BB962C8B-B14F-4D97-AF65-F5344CB8AC3E}">
        <p14:creationId xmlns:p14="http://schemas.microsoft.com/office/powerpoint/2010/main" val="117400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Fressingfield Players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5" y="1593290"/>
            <a:ext cx="11743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Rose, phoenix-like, from the ashes in 2012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2719333"/>
            <a:ext cx="115508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Joining the Players is good for body and soul – anyone who is interested is welcomed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416681" y="5134673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Everything from panto to murder mystery, with musicals in-between</a:t>
            </a:r>
          </a:p>
        </p:txBody>
      </p:sp>
    </p:spTree>
    <p:extLst>
      <p:ext uri="{BB962C8B-B14F-4D97-AF65-F5344CB8AC3E}">
        <p14:creationId xmlns:p14="http://schemas.microsoft.com/office/powerpoint/2010/main" val="250550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557" y="276777"/>
            <a:ext cx="11550869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FLHAG</a:t>
            </a:r>
          </a:p>
          <a:p>
            <a:r>
              <a:rPr lang="en-GB" sz="4000" b="1" dirty="0">
                <a:latin typeface="Euphemia" panose="020B0503040102020104" pitchFamily="34" charset="0"/>
              </a:rPr>
              <a:t>Fressingfield Local History and Archive Group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92747" y="1982450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40 members enjoyed full programme of meetings including a visit to Flatford Mill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57" y="5227557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Arrange talks and visits to entertain and inform about local history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B5FDB8-D0FB-65A3-8FBD-D82DFF0DD106}"/>
              </a:ext>
            </a:extLst>
          </p:cNvPr>
          <p:cNvSpPr txBox="1"/>
          <p:nvPr/>
        </p:nvSpPr>
        <p:spPr>
          <a:xfrm>
            <a:off x="320557" y="3656680"/>
            <a:ext cx="115508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Aim to preserve archives of Fressingfield history</a:t>
            </a:r>
          </a:p>
        </p:txBody>
      </p:sp>
    </p:spTree>
    <p:extLst>
      <p:ext uri="{BB962C8B-B14F-4D97-AF65-F5344CB8AC3E}">
        <p14:creationId xmlns:p14="http://schemas.microsoft.com/office/powerpoint/2010/main" val="276693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Croquet Club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4" y="1249795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Keen to increase membership – young and old(er!), novice or experienced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3" y="4609457"/>
            <a:ext cx="113661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Coaching and equipment for newcomers on Wednesday and Saturday afternoons 2pm at Sancroft Hall Green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CF1C12-DE36-30CE-1DFF-D5B2C63171C9}"/>
              </a:ext>
            </a:extLst>
          </p:cNvPr>
          <p:cNvSpPr txBox="1"/>
          <p:nvPr/>
        </p:nvSpPr>
        <p:spPr>
          <a:xfrm>
            <a:off x="320563" y="2929626"/>
            <a:ext cx="112457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Work in autumn and winter prepared an excellent lawn for this year</a:t>
            </a:r>
            <a:endParaRPr lang="en-GB" sz="4400" b="1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32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Craft Group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4" y="1249795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Currently 30 members, experts with many different skills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4" y="5811782"/>
            <a:ext cx="115508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Summer lunch at Fire and Feast in Cratfield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CF1C12-DE36-30CE-1DFF-D5B2C63171C9}"/>
              </a:ext>
            </a:extLst>
          </p:cNvPr>
          <p:cNvSpPr txBox="1"/>
          <p:nvPr/>
        </p:nvSpPr>
        <p:spPr>
          <a:xfrm>
            <a:off x="320563" y="2849415"/>
            <a:ext cx="1124579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‘Memories and More’ E</a:t>
            </a:r>
            <a:r>
              <a:rPr lang="en-GB" sz="4400" b="1" i="0" u="none" strike="noStrike" baseline="0" dirty="0">
                <a:solidFill>
                  <a:srgbClr val="C00000"/>
                </a:solidFill>
                <a:latin typeface="Euphemia" panose="020B0503040102020104" pitchFamily="34" charset="0"/>
              </a:rPr>
              <a:t>xhibition in April-vintage sewing and embroidery plus a display of wedding dresses spanning the decades</a:t>
            </a:r>
            <a:endParaRPr lang="en-GB" sz="4400" b="1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63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Community Gardeners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1249795"/>
            <a:ext cx="107003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Monthly meetings and regular visits: new members always welcome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5" y="5148235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Organised the hugely successful garden festival in June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CF1C12-DE36-30CE-1DFF-D5B2C63171C9}"/>
              </a:ext>
            </a:extLst>
          </p:cNvPr>
          <p:cNvSpPr txBox="1"/>
          <p:nvPr/>
        </p:nvSpPr>
        <p:spPr>
          <a:xfrm>
            <a:off x="320565" y="3140728"/>
            <a:ext cx="112457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Talks on all things gardening in friendly atmosphere of Sports and Social Club</a:t>
            </a:r>
            <a:endParaRPr lang="en-GB" sz="4400" b="1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05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Bowls Club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136090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For over 100 years the club has welcomed bowlers - all levels of skill and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256392" y="282881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Tuesday roll up sessions open to all members – new members welcomed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1" y="461654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Social and competitive sessions – on the green and in the Sports and Social Club!</a:t>
            </a:r>
          </a:p>
        </p:txBody>
      </p:sp>
    </p:spTree>
    <p:extLst>
      <p:ext uri="{BB962C8B-B14F-4D97-AF65-F5344CB8AC3E}">
        <p14:creationId xmlns:p14="http://schemas.microsoft.com/office/powerpoint/2010/main" val="43589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Bell Ringers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136090"/>
            <a:ext cx="115508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The joy and sadness of ringing for Queen Elizabeth’s Platinum Jubilee and then her funeral.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1" y="3259748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The pleasure of ringing for the proclamation of King Charles III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96626" y="4937383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Always looking for new ringers – training sympathetically given</a:t>
            </a:r>
          </a:p>
        </p:txBody>
      </p:sp>
    </p:spTree>
    <p:extLst>
      <p:ext uri="{BB962C8B-B14F-4D97-AF65-F5344CB8AC3E}">
        <p14:creationId xmlns:p14="http://schemas.microsoft.com/office/powerpoint/2010/main" val="336956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Baptist Church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136090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Aim to share the good news of Jesus with everyone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256392" y="282881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Chapel is a hub of activity throughout the week for all 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0" y="4521532"/>
            <a:ext cx="115508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Pleased to host events for the school, the parish council and to share services with the parish church.</a:t>
            </a:r>
          </a:p>
        </p:txBody>
      </p:sp>
    </p:spTree>
    <p:extLst>
      <p:ext uri="{BB962C8B-B14F-4D97-AF65-F5344CB8AC3E}">
        <p14:creationId xmlns:p14="http://schemas.microsoft.com/office/powerpoint/2010/main" val="384834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177" y="205279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Village Recorder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059887"/>
            <a:ext cx="115508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Andrew Vessey is the village recorder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57" y="4503964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A fascinating insight into life today in our part of High Suffolk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57" y="2705725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He writes about the goings-on in the parish, month by month</a:t>
            </a:r>
          </a:p>
        </p:txBody>
      </p:sp>
    </p:spTree>
    <p:extLst>
      <p:ext uri="{BB962C8B-B14F-4D97-AF65-F5344CB8AC3E}">
        <p14:creationId xmlns:p14="http://schemas.microsoft.com/office/powerpoint/2010/main" val="239132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Art and Craft Group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5" y="1593290"/>
            <a:ext cx="117431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Steady membership of 30, working on own projects at weekly meetings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3361017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Cross stitch embroidery of the Coronation emblem completed by members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5" y="501958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Excellent get—togethers at Fire and Feats (June) and the Fox and Goose (December)</a:t>
            </a:r>
          </a:p>
        </p:txBody>
      </p:sp>
    </p:spTree>
    <p:extLst>
      <p:ext uri="{BB962C8B-B14F-4D97-AF65-F5344CB8AC3E}">
        <p14:creationId xmlns:p14="http://schemas.microsoft.com/office/powerpoint/2010/main" val="153468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Art Club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5" y="1593290"/>
            <a:ext cx="117431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Growing number of artists using variety of media: different levels of experience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3361017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Exhibitions in Weybread and Earsham – an opportunity to view and buy local art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416681" y="5340423"/>
            <a:ext cx="115508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Help and encouragement in a friendly way</a:t>
            </a:r>
          </a:p>
        </p:txBody>
      </p:sp>
    </p:spTree>
    <p:extLst>
      <p:ext uri="{BB962C8B-B14F-4D97-AF65-F5344CB8AC3E}">
        <p14:creationId xmlns:p14="http://schemas.microsoft.com/office/powerpoint/2010/main" val="117968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Tennis Club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171913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Membership of 40 - always looking for new members for tennis at all levels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0" y="2954384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A club for all ages and levels with courts always open to members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404647" y="4736856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Coaching for all ages - Saturday morning junior coaching throughout the year</a:t>
            </a:r>
          </a:p>
        </p:txBody>
      </p:sp>
    </p:spTree>
    <p:extLst>
      <p:ext uri="{BB962C8B-B14F-4D97-AF65-F5344CB8AC3E}">
        <p14:creationId xmlns:p14="http://schemas.microsoft.com/office/powerpoint/2010/main" val="412813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Suffolk Cunty Council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216568" y="1249795"/>
            <a:ext cx="117508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Cllr Bobby Bennet has ‘looked after’ Fressingfield during Cllr Peter Gould’s illness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3" y="4617478"/>
            <a:ext cx="113661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New contract agreed for </a:t>
            </a:r>
            <a:r>
              <a:rPr lang="en-GB" sz="4400" b="1" dirty="0">
                <a:solidFill>
                  <a:srgbClr val="333333"/>
                </a:solidFill>
                <a:effectLst/>
                <a:latin typeface="Euphemia" panose="020B0503040102020104" pitchFamily="34" charset="0"/>
                <a:ea typeface="Times New Roman" panose="02020603050405020304" pitchFamily="18" charset="0"/>
              </a:rPr>
              <a:t>maintaining roads, pavements and rights of way</a:t>
            </a:r>
            <a:endParaRPr lang="en-GB" sz="4400" b="1" dirty="0">
              <a:latin typeface="Euphemia" panose="020B05030401020201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CF1C12-DE36-30CE-1DFF-D5B2C63171C9}"/>
              </a:ext>
            </a:extLst>
          </p:cNvPr>
          <p:cNvSpPr txBox="1"/>
          <p:nvPr/>
        </p:nvSpPr>
        <p:spPr>
          <a:xfrm>
            <a:off x="320563" y="2929626"/>
            <a:ext cx="112457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99% pupils given their preferred place of primary school</a:t>
            </a:r>
            <a:endParaRPr lang="en-GB" sz="4400" b="1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31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78311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Scouts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0" y="1234173"/>
            <a:ext cx="110516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Fun, rewarding and challenging  opportunities for young people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0" y="3109841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Explorers expedition to join an orphanage community in Kenya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59" y="4985509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Involved in local communities include links to schools and Fressingfield Santa run</a:t>
            </a:r>
          </a:p>
        </p:txBody>
      </p:sp>
    </p:spTree>
    <p:extLst>
      <p:ext uri="{BB962C8B-B14F-4D97-AF65-F5344CB8AC3E}">
        <p14:creationId xmlns:p14="http://schemas.microsoft.com/office/powerpoint/2010/main" val="309168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SAFE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379059"/>
            <a:ext cx="115508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Comments on any planning application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2" y="2843344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Knows that the NDP is under pressure from district council and central government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404647" y="4736856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Acts as a lobbying group on all planning matters in the parish</a:t>
            </a:r>
          </a:p>
        </p:txBody>
      </p:sp>
    </p:spTree>
    <p:extLst>
      <p:ext uri="{BB962C8B-B14F-4D97-AF65-F5344CB8AC3E}">
        <p14:creationId xmlns:p14="http://schemas.microsoft.com/office/powerpoint/2010/main" val="335819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44693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Royal British Legion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5" y="1029917"/>
            <a:ext cx="115508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Regular meetings at Spots and Social Club including a talk by the Police and Crime Commissioner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4" y="3429000"/>
            <a:ext cx="11406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2023 £5,000+ raised for the Poppy Appeal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248237" y="4595301"/>
            <a:ext cx="115508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Continued support for the RBL care home in Cromer inc gift of outdoor xylophones to Dementia Wing</a:t>
            </a:r>
          </a:p>
        </p:txBody>
      </p:sp>
    </p:spTree>
    <p:extLst>
      <p:ext uri="{BB962C8B-B14F-4D97-AF65-F5344CB8AC3E}">
        <p14:creationId xmlns:p14="http://schemas.microsoft.com/office/powerpoint/2010/main" val="295540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177" y="205279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Playtime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1" y="1059887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Baby and toddler group meets every Thursday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1" y="4646819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No set charge, reliant on donations from parents and fund-raising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1" y="2853353"/>
            <a:ext cx="117591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Sancroft Hall is transformed with toys, </a:t>
            </a:r>
          </a:p>
          <a:p>
            <a:pPr marL="360363"/>
            <a:r>
              <a:rPr lang="en-GB" sz="4400" b="1" dirty="0">
                <a:latin typeface="Euphemia" panose="020B0503040102020104" pitchFamily="34" charset="0"/>
              </a:rPr>
              <a:t>ride-</a:t>
            </a:r>
            <a:r>
              <a:rPr lang="en-GB" sz="4400" b="1" dirty="0" err="1">
                <a:latin typeface="Euphemia" panose="020B0503040102020104" pitchFamily="34" charset="0"/>
              </a:rPr>
              <a:t>ons</a:t>
            </a:r>
            <a:r>
              <a:rPr lang="en-GB" sz="4400" b="1" dirty="0">
                <a:latin typeface="Euphemia" panose="020B0503040102020104" pitchFamily="34" charset="0"/>
              </a:rPr>
              <a:t>, craft and sensory play</a:t>
            </a:r>
          </a:p>
        </p:txBody>
      </p:sp>
    </p:spTree>
    <p:extLst>
      <p:ext uri="{BB962C8B-B14F-4D97-AF65-F5344CB8AC3E}">
        <p14:creationId xmlns:p14="http://schemas.microsoft.com/office/powerpoint/2010/main" val="138191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7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CAE456-8320-4B02-AB84-9519FB473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198" y="276777"/>
            <a:ext cx="8669785" cy="655320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Euphemia" panose="020B0503040102020104" pitchFamily="34" charset="0"/>
              </a:rPr>
              <a:t>Parish Council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0F182-23CE-4CD4-A37B-0A07FAC9D9C6}"/>
              </a:ext>
            </a:extLst>
          </p:cNvPr>
          <p:cNvSpPr txBox="1"/>
          <p:nvPr/>
        </p:nvSpPr>
        <p:spPr>
          <a:xfrm>
            <a:off x="320564" y="1059887"/>
            <a:ext cx="117663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7030A0"/>
                </a:solidFill>
                <a:latin typeface="Euphemia" panose="020B0503040102020104" pitchFamily="34" charset="0"/>
              </a:rPr>
              <a:t>Annual grants help keep parish groups vibrant plus donations to area organisations like EAAA and Waveney Foodbank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B4EDF9-8220-43EB-BF62-9C3D3916EF65}"/>
              </a:ext>
            </a:extLst>
          </p:cNvPr>
          <p:cNvSpPr txBox="1"/>
          <p:nvPr/>
        </p:nvSpPr>
        <p:spPr>
          <a:xfrm>
            <a:off x="320565" y="3405916"/>
            <a:ext cx="115508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rgbClr val="C00000"/>
                </a:solidFill>
                <a:latin typeface="Euphemia" panose="020B0503040102020104" pitchFamily="34" charset="0"/>
              </a:rPr>
              <a:t>Worked with Suffolk Highways and police to control speeding and improve road signs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B74CF-2AFA-4DD2-A4DA-903657E3307E}"/>
              </a:ext>
            </a:extLst>
          </p:cNvPr>
          <p:cNvSpPr txBox="1"/>
          <p:nvPr/>
        </p:nvSpPr>
        <p:spPr>
          <a:xfrm>
            <a:off x="320563" y="5074838"/>
            <a:ext cx="117663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b="1" dirty="0">
                <a:latin typeface="Euphemia" panose="020B0503040102020104" pitchFamily="34" charset="0"/>
              </a:rPr>
              <a:t>All residents invited to contribute to council meetings</a:t>
            </a:r>
          </a:p>
        </p:txBody>
      </p:sp>
    </p:spTree>
    <p:extLst>
      <p:ext uri="{BB962C8B-B14F-4D97-AF65-F5344CB8AC3E}">
        <p14:creationId xmlns:p14="http://schemas.microsoft.com/office/powerpoint/2010/main" val="31654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773</Words>
  <Application>Microsoft Office PowerPoint</Application>
  <PresentationFormat>Widescreen</PresentationFormat>
  <Paragraphs>87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Euphemia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Clerk FPC</dc:creator>
  <cp:lastModifiedBy>Clerk FPC</cp:lastModifiedBy>
  <cp:revision>16</cp:revision>
  <cp:lastPrinted>2022-04-19T15:04:11Z</cp:lastPrinted>
  <dcterms:created xsi:type="dcterms:W3CDTF">2022-04-19T13:49:00Z</dcterms:created>
  <dcterms:modified xsi:type="dcterms:W3CDTF">2024-04-16T09:55:20Z</dcterms:modified>
</cp:coreProperties>
</file>