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71" r:id="rId4"/>
    <p:sldId id="286" r:id="rId5"/>
    <p:sldId id="275" r:id="rId6"/>
    <p:sldId id="270" r:id="rId7"/>
    <p:sldId id="258" r:id="rId8"/>
    <p:sldId id="273" r:id="rId9"/>
    <p:sldId id="269" r:id="rId10"/>
    <p:sldId id="282" r:id="rId11"/>
    <p:sldId id="272" r:id="rId12"/>
    <p:sldId id="288" r:id="rId13"/>
    <p:sldId id="285" r:id="rId14"/>
    <p:sldId id="284" r:id="rId15"/>
    <p:sldId id="280" r:id="rId16"/>
    <p:sldId id="277" r:id="rId17"/>
    <p:sldId id="276" r:id="rId18"/>
    <p:sldId id="279" r:id="rId19"/>
    <p:sldId id="287" r:id="rId20"/>
    <p:sldId id="278" r:id="rId21"/>
    <p:sldId id="268" r:id="rId22"/>
  </p:sldIdLst>
  <p:sldSz cx="12192000" cy="6858000"/>
  <p:notesSz cx="6886575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Rg st="1" end="2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81DC2-DA38-4B2C-83D4-59C425F25708}" v="52" dt="2024-04-16T10:57:04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74"/>
    </p:cViewPr>
  </p:sorterViewPr>
  <p:notesViewPr>
    <p:cSldViewPr snapToGrid="0">
      <p:cViewPr varScale="1">
        <p:scale>
          <a:sx n="74" d="100"/>
          <a:sy n="74" d="100"/>
        </p:scale>
        <p:origin x="40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rk FPC" userId="c51c9470a44202f9" providerId="LiveId" clId="{A3581DC2-DA38-4B2C-83D4-59C425F25708}"/>
    <pc:docChg chg="undo redo custSel addSld delSld modSld sldOrd modMainMaster modShowInfo">
      <pc:chgData name="Clerk FPC" userId="c51c9470a44202f9" providerId="LiveId" clId="{A3581DC2-DA38-4B2C-83D4-59C425F25708}" dt="2024-04-16T11:21:35.156" v="426" actId="20577"/>
      <pc:docMkLst>
        <pc:docMk/>
      </pc:docMkLst>
      <pc:sldChg chg="modTransition">
        <pc:chgData name="Clerk FPC" userId="c51c9470a44202f9" providerId="LiveId" clId="{A3581DC2-DA38-4B2C-83D4-59C425F25708}" dt="2024-04-16T10:57:04.790" v="297"/>
        <pc:sldMkLst>
          <pc:docMk/>
          <pc:sldMk cId="1739645296" sldId="256"/>
        </pc:sldMkLst>
      </pc:sldChg>
      <pc:sldChg chg="modSp mod modTransition">
        <pc:chgData name="Clerk FPC" userId="c51c9470a44202f9" providerId="LiveId" clId="{A3581DC2-DA38-4B2C-83D4-59C425F25708}" dt="2024-04-16T10:41:36.074" v="65" actId="20577"/>
        <pc:sldMkLst>
          <pc:docMk/>
          <pc:sldMk cId="2955405231" sldId="258"/>
        </pc:sldMkLst>
        <pc:spChg chg="mod">
          <ac:chgData name="Clerk FPC" userId="c51c9470a44202f9" providerId="LiveId" clId="{A3581DC2-DA38-4B2C-83D4-59C425F25708}" dt="2024-04-16T10:41:36.074" v="65" actId="20577"/>
          <ac:spMkLst>
            <pc:docMk/>
            <pc:sldMk cId="2955405231" sldId="258"/>
            <ac:spMk id="2" creationId="{41E0F182-23CE-4CD4-A37B-0A07FAC9D9C6}"/>
          </ac:spMkLst>
        </pc:spChg>
      </pc:sldChg>
      <pc:sldChg chg="ord modTransition">
        <pc:chgData name="Clerk FPC" userId="c51c9470a44202f9" providerId="LiveId" clId="{A3581DC2-DA38-4B2C-83D4-59C425F25708}" dt="2024-04-16T10:43:31.644" v="70"/>
        <pc:sldMkLst>
          <pc:docMk/>
          <pc:sldMk cId="2160322648" sldId="268"/>
        </pc:sldMkLst>
      </pc:sldChg>
      <pc:sldChg chg="modSp mod modTransition">
        <pc:chgData name="Clerk FPC" userId="c51c9470a44202f9" providerId="LiveId" clId="{A3581DC2-DA38-4B2C-83D4-59C425F25708}" dt="2024-04-16T10:42:03.204" v="66" actId="20577"/>
        <pc:sldMkLst>
          <pc:docMk/>
          <pc:sldMk cId="316545877" sldId="269"/>
        </pc:sldMkLst>
        <pc:spChg chg="mod">
          <ac:chgData name="Clerk FPC" userId="c51c9470a44202f9" providerId="LiveId" clId="{A3581DC2-DA38-4B2C-83D4-59C425F25708}" dt="2024-04-16T10:42:03.204" v="66" actId="20577"/>
          <ac:spMkLst>
            <pc:docMk/>
            <pc:sldMk cId="316545877" sldId="269"/>
            <ac:spMk id="4" creationId="{DBB4EDF9-8220-43EB-BF62-9C3D3916EF65}"/>
          </ac:spMkLst>
        </pc:spChg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3358191679" sldId="270"/>
        </pc:sldMkLst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4128139034" sldId="271"/>
        </pc:sldMkLst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1174007220" sldId="272"/>
        </pc:sldMkLst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1381910402" sldId="273"/>
        </pc:sldMkLst>
      </pc:sldChg>
      <pc:sldChg chg="modSp mod modTransition">
        <pc:chgData name="Clerk FPC" userId="c51c9470a44202f9" providerId="LiveId" clId="{A3581DC2-DA38-4B2C-83D4-59C425F25708}" dt="2024-04-16T10:41:21.123" v="64" actId="14100"/>
        <pc:sldMkLst>
          <pc:docMk/>
          <pc:sldMk cId="3091687915" sldId="275"/>
        </pc:sldMkLst>
        <pc:spChg chg="mod">
          <ac:chgData name="Clerk FPC" userId="c51c9470a44202f9" providerId="LiveId" clId="{A3581DC2-DA38-4B2C-83D4-59C425F25708}" dt="2024-04-16T10:41:21.123" v="64" actId="14100"/>
          <ac:spMkLst>
            <pc:docMk/>
            <pc:sldMk cId="3091687915" sldId="275"/>
            <ac:spMk id="5" creationId="{2E4B74CF-2AFA-4DD2-A4DA-903657E3307E}"/>
          </ac:spMkLst>
        </pc:spChg>
      </pc:sldChg>
      <pc:sldChg chg="modSp mod modTransition">
        <pc:chgData name="Clerk FPC" userId="c51c9470a44202f9" providerId="LiveId" clId="{A3581DC2-DA38-4B2C-83D4-59C425F25708}" dt="2024-04-16T11:21:35.156" v="426" actId="20577"/>
        <pc:sldMkLst>
          <pc:docMk/>
          <pc:sldMk cId="3369560499" sldId="276"/>
        </pc:sldMkLst>
        <pc:spChg chg="mod">
          <ac:chgData name="Clerk FPC" userId="c51c9470a44202f9" providerId="LiveId" clId="{A3581DC2-DA38-4B2C-83D4-59C425F25708}" dt="2024-04-16T11:19:52.690" v="355" actId="20577"/>
          <ac:spMkLst>
            <pc:docMk/>
            <pc:sldMk cId="3369560499" sldId="276"/>
            <ac:spMk id="2" creationId="{41E0F182-23CE-4CD4-A37B-0A07FAC9D9C6}"/>
          </ac:spMkLst>
        </pc:spChg>
        <pc:spChg chg="mod">
          <ac:chgData name="Clerk FPC" userId="c51c9470a44202f9" providerId="LiveId" clId="{A3581DC2-DA38-4B2C-83D4-59C425F25708}" dt="2024-04-16T11:21:35.156" v="426" actId="20577"/>
          <ac:spMkLst>
            <pc:docMk/>
            <pc:sldMk cId="3369560499" sldId="276"/>
            <ac:spMk id="4" creationId="{DBB4EDF9-8220-43EB-BF62-9C3D3916EF65}"/>
          </ac:spMkLst>
        </pc:spChg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435892896" sldId="277"/>
        </pc:sldMkLst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1179682065" sldId="278"/>
        </pc:sldMkLst>
      </pc:sldChg>
      <pc:sldChg chg="modSp mod modTransition">
        <pc:chgData name="Clerk FPC" userId="c51c9470a44202f9" providerId="LiveId" clId="{A3581DC2-DA38-4B2C-83D4-59C425F25708}" dt="2024-04-16T10:44:08.854" v="77" actId="20577"/>
        <pc:sldMkLst>
          <pc:docMk/>
          <pc:sldMk cId="3848344343" sldId="279"/>
        </pc:sldMkLst>
        <pc:spChg chg="mod">
          <ac:chgData name="Clerk FPC" userId="c51c9470a44202f9" providerId="LiveId" clId="{A3581DC2-DA38-4B2C-83D4-59C425F25708}" dt="2024-04-16T10:43:57.171" v="72" actId="20577"/>
          <ac:spMkLst>
            <pc:docMk/>
            <pc:sldMk cId="3848344343" sldId="279"/>
            <ac:spMk id="2" creationId="{41E0F182-23CE-4CD4-A37B-0A07FAC9D9C6}"/>
          </ac:spMkLst>
        </pc:spChg>
        <pc:spChg chg="mod">
          <ac:chgData name="Clerk FPC" userId="c51c9470a44202f9" providerId="LiveId" clId="{A3581DC2-DA38-4B2C-83D4-59C425F25708}" dt="2024-04-16T10:44:08.854" v="77" actId="20577"/>
          <ac:spMkLst>
            <pc:docMk/>
            <pc:sldMk cId="3848344343" sldId="279"/>
            <ac:spMk id="4" creationId="{DBB4EDF9-8220-43EB-BF62-9C3D3916EF65}"/>
          </ac:spMkLst>
        </pc:spChg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3307055294" sldId="280"/>
        </pc:sldMkLst>
      </pc:sldChg>
      <pc:sldChg chg="del modTransition">
        <pc:chgData name="Clerk FPC" userId="c51c9470a44202f9" providerId="LiveId" clId="{A3581DC2-DA38-4B2C-83D4-59C425F25708}" dt="2024-04-16T10:43:42.876" v="71" actId="47"/>
        <pc:sldMkLst>
          <pc:docMk/>
          <pc:sldMk cId="3165633077" sldId="281"/>
        </pc:sldMkLst>
      </pc:sldChg>
      <pc:sldChg chg="modTransition">
        <pc:chgData name="Clerk FPC" userId="c51c9470a44202f9" providerId="LiveId" clId="{A3581DC2-DA38-4B2C-83D4-59C425F25708}" dt="2024-04-16T10:08:43.981" v="58"/>
        <pc:sldMkLst>
          <pc:docMk/>
          <pc:sldMk cId="75918918" sldId="282"/>
        </pc:sldMkLst>
      </pc:sldChg>
      <pc:sldChg chg="modSp mod modTransition">
        <pc:chgData name="Clerk FPC" userId="c51c9470a44202f9" providerId="LiveId" clId="{A3581DC2-DA38-4B2C-83D4-59C425F25708}" dt="2024-04-16T10:40:35.990" v="60" actId="1076"/>
        <pc:sldMkLst>
          <pc:docMk/>
          <pc:sldMk cId="2391325428" sldId="283"/>
        </pc:sldMkLst>
        <pc:spChg chg="mod">
          <ac:chgData name="Clerk FPC" userId="c51c9470a44202f9" providerId="LiveId" clId="{A3581DC2-DA38-4B2C-83D4-59C425F25708}" dt="2024-04-16T10:40:35.990" v="60" actId="1076"/>
          <ac:spMkLst>
            <pc:docMk/>
            <pc:sldMk cId="2391325428" sldId="283"/>
            <ac:spMk id="2" creationId="{41E0F182-23CE-4CD4-A37B-0A07FAC9D9C6}"/>
          </ac:spMkLst>
        </pc:spChg>
      </pc:sldChg>
      <pc:sldChg chg="modSp mod modTransition">
        <pc:chgData name="Clerk FPC" userId="c51c9470a44202f9" providerId="LiveId" clId="{A3581DC2-DA38-4B2C-83D4-59C425F25708}" dt="2024-04-16T10:42:26.889" v="68" actId="20577"/>
        <pc:sldMkLst>
          <pc:docMk/>
          <pc:sldMk cId="2766931867" sldId="284"/>
        </pc:sldMkLst>
        <pc:spChg chg="mod">
          <ac:chgData name="Clerk FPC" userId="c51c9470a44202f9" providerId="LiveId" clId="{A3581DC2-DA38-4B2C-83D4-59C425F25708}" dt="2024-04-16T10:42:18.921" v="67" actId="20577"/>
          <ac:spMkLst>
            <pc:docMk/>
            <pc:sldMk cId="2766931867" sldId="284"/>
            <ac:spMk id="4" creationId="{C3B5FDB8-D0FB-65A3-8FBD-D82DFF0DD106}"/>
          </ac:spMkLst>
        </pc:spChg>
        <pc:spChg chg="mod">
          <ac:chgData name="Clerk FPC" userId="c51c9470a44202f9" providerId="LiveId" clId="{A3581DC2-DA38-4B2C-83D4-59C425F25708}" dt="2024-04-16T10:42:26.889" v="68" actId="20577"/>
          <ac:spMkLst>
            <pc:docMk/>
            <pc:sldMk cId="2766931867" sldId="284"/>
            <ac:spMk id="5" creationId="{2E4B74CF-2AFA-4DD2-A4DA-903657E3307E}"/>
          </ac:spMkLst>
        </pc:spChg>
      </pc:sldChg>
      <pc:sldChg chg="modSp mod ord modTransition">
        <pc:chgData name="Clerk FPC" userId="c51c9470a44202f9" providerId="LiveId" clId="{A3581DC2-DA38-4B2C-83D4-59C425F25708}" dt="2024-04-16T10:56:03.095" v="291"/>
        <pc:sldMkLst>
          <pc:docMk/>
          <pc:sldMk cId="2505500233" sldId="285"/>
        </pc:sldMkLst>
        <pc:spChg chg="mod">
          <ac:chgData name="Clerk FPC" userId="c51c9470a44202f9" providerId="LiveId" clId="{A3581DC2-DA38-4B2C-83D4-59C425F25708}" dt="2024-04-16T10:52:41.533" v="270"/>
          <ac:spMkLst>
            <pc:docMk/>
            <pc:sldMk cId="2505500233" sldId="285"/>
            <ac:spMk id="3" creationId="{C9CAE456-8320-4B02-AB84-9519FB473251}"/>
          </ac:spMkLst>
        </pc:spChg>
        <pc:spChg chg="mod">
          <ac:chgData name="Clerk FPC" userId="c51c9470a44202f9" providerId="LiveId" clId="{A3581DC2-DA38-4B2C-83D4-59C425F25708}" dt="2024-04-16T10:52:16.372" v="262" actId="20577"/>
          <ac:spMkLst>
            <pc:docMk/>
            <pc:sldMk cId="2505500233" sldId="285"/>
            <ac:spMk id="5" creationId="{2E4B74CF-2AFA-4DD2-A4DA-903657E3307E}"/>
          </ac:spMkLst>
        </pc:spChg>
      </pc:sldChg>
      <pc:sldChg chg="modSp mod modTransition">
        <pc:chgData name="Clerk FPC" userId="c51c9470a44202f9" providerId="LiveId" clId="{A3581DC2-DA38-4B2C-83D4-59C425F25708}" dt="2024-04-16T10:08:43.981" v="58"/>
        <pc:sldMkLst>
          <pc:docMk/>
          <pc:sldMk cId="2835319760" sldId="286"/>
        </pc:sldMkLst>
        <pc:spChg chg="mod">
          <ac:chgData name="Clerk FPC" userId="c51c9470a44202f9" providerId="LiveId" clId="{A3581DC2-DA38-4B2C-83D4-59C425F25708}" dt="2024-04-16T10:04:05.600" v="53" actId="20577"/>
          <ac:spMkLst>
            <pc:docMk/>
            <pc:sldMk cId="2835319760" sldId="286"/>
            <ac:spMk id="3" creationId="{C9CAE456-8320-4B02-AB84-9519FB473251}"/>
          </ac:spMkLst>
        </pc:spChg>
        <pc:spChg chg="mod">
          <ac:chgData name="Clerk FPC" userId="c51c9470a44202f9" providerId="LiveId" clId="{A3581DC2-DA38-4B2C-83D4-59C425F25708}" dt="2024-04-16T10:02:59.954" v="52" actId="20577"/>
          <ac:spMkLst>
            <pc:docMk/>
            <pc:sldMk cId="2835319760" sldId="286"/>
            <ac:spMk id="5" creationId="{2E4B74CF-2AFA-4DD2-A4DA-903657E3307E}"/>
          </ac:spMkLst>
        </pc:spChg>
      </pc:sldChg>
      <pc:sldChg chg="modSp mod modTransition">
        <pc:chgData name="Clerk FPC" userId="c51c9470a44202f9" providerId="LiveId" clId="{A3581DC2-DA38-4B2C-83D4-59C425F25708}" dt="2024-04-16T10:44:29.056" v="79" actId="20577"/>
        <pc:sldMkLst>
          <pc:docMk/>
          <pc:sldMk cId="1534689510" sldId="287"/>
        </pc:sldMkLst>
        <pc:spChg chg="mod">
          <ac:chgData name="Clerk FPC" userId="c51c9470a44202f9" providerId="LiveId" clId="{A3581DC2-DA38-4B2C-83D4-59C425F25708}" dt="2024-04-16T10:44:29.056" v="79" actId="20577"/>
          <ac:spMkLst>
            <pc:docMk/>
            <pc:sldMk cId="1534689510" sldId="287"/>
            <ac:spMk id="5" creationId="{2E4B74CF-2AFA-4DD2-A4DA-903657E3307E}"/>
          </ac:spMkLst>
        </pc:spChg>
      </pc:sldChg>
      <pc:sldChg chg="modSp add mod">
        <pc:chgData name="Clerk FPC" userId="c51c9470a44202f9" providerId="LiveId" clId="{A3581DC2-DA38-4B2C-83D4-59C425F25708}" dt="2024-04-16T10:53:24.588" v="288" actId="1076"/>
        <pc:sldMkLst>
          <pc:docMk/>
          <pc:sldMk cId="3409094573" sldId="288"/>
        </pc:sldMkLst>
        <pc:spChg chg="mod">
          <ac:chgData name="Clerk FPC" userId="c51c9470a44202f9" providerId="LiveId" clId="{A3581DC2-DA38-4B2C-83D4-59C425F25708}" dt="2024-04-16T10:48:23.633" v="114" actId="1076"/>
          <ac:spMkLst>
            <pc:docMk/>
            <pc:sldMk cId="3409094573" sldId="288"/>
            <ac:spMk id="2" creationId="{41E0F182-23CE-4CD4-A37B-0A07FAC9D9C6}"/>
          </ac:spMkLst>
        </pc:spChg>
        <pc:spChg chg="mod">
          <ac:chgData name="Clerk FPC" userId="c51c9470a44202f9" providerId="LiveId" clId="{A3581DC2-DA38-4B2C-83D4-59C425F25708}" dt="2024-04-16T10:52:36.861" v="269" actId="20577"/>
          <ac:spMkLst>
            <pc:docMk/>
            <pc:sldMk cId="3409094573" sldId="288"/>
            <ac:spMk id="3" creationId="{C9CAE456-8320-4B02-AB84-9519FB473251}"/>
          </ac:spMkLst>
        </pc:spChg>
        <pc:spChg chg="mod">
          <ac:chgData name="Clerk FPC" userId="c51c9470a44202f9" providerId="LiveId" clId="{A3581DC2-DA38-4B2C-83D4-59C425F25708}" dt="2024-04-16T10:53:15.615" v="287" actId="14100"/>
          <ac:spMkLst>
            <pc:docMk/>
            <pc:sldMk cId="3409094573" sldId="288"/>
            <ac:spMk id="4" creationId="{DBB4EDF9-8220-43EB-BF62-9C3D3916EF65}"/>
          </ac:spMkLst>
        </pc:spChg>
        <pc:spChg chg="mod">
          <ac:chgData name="Clerk FPC" userId="c51c9470a44202f9" providerId="LiveId" clId="{A3581DC2-DA38-4B2C-83D4-59C425F25708}" dt="2024-04-16T10:53:24.588" v="288" actId="1076"/>
          <ac:spMkLst>
            <pc:docMk/>
            <pc:sldMk cId="3409094573" sldId="288"/>
            <ac:spMk id="5" creationId="{2E4B74CF-2AFA-4DD2-A4DA-903657E3307E}"/>
          </ac:spMkLst>
        </pc:spChg>
      </pc:sldChg>
      <pc:sldMasterChg chg="modTransition modSldLayout">
        <pc:chgData name="Clerk FPC" userId="c51c9470a44202f9" providerId="LiveId" clId="{A3581DC2-DA38-4B2C-83D4-59C425F25708}" dt="2024-04-16T10:08:43.981" v="58"/>
        <pc:sldMasterMkLst>
          <pc:docMk/>
          <pc:sldMasterMk cId="2267071558" sldId="2147483648"/>
        </pc:sldMasterMkLst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2018213305" sldId="2147483649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3661883431" sldId="2147483650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4188687057" sldId="2147483651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1840682159" sldId="2147483652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3530168609" sldId="2147483653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1930945689" sldId="2147483654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2677139349" sldId="2147483655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526284327" sldId="2147483656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3739136179" sldId="2147483657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1810575030" sldId="2147483658"/>
          </pc:sldLayoutMkLst>
        </pc:sldLayoutChg>
        <pc:sldLayoutChg chg="modTransition">
          <pc:chgData name="Clerk FPC" userId="c51c9470a44202f9" providerId="LiveId" clId="{A3581DC2-DA38-4B2C-83D4-59C425F25708}" dt="2024-04-16T10:08:43.981" v="58"/>
          <pc:sldLayoutMkLst>
            <pc:docMk/>
            <pc:sldMasterMk cId="2267071558" sldId="2147483648"/>
            <pc:sldLayoutMk cId="1230046434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25849-4FA9-482E-A188-261C790D81EA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8625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3A638-ACB5-421E-862B-59FB12A7D8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45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FFC61-6635-47B1-B462-1CC5DE91B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7B1B25-1969-4B2F-A03A-63DB95D35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E795A-5C8F-465E-B8B3-6ACBBA93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3D00-9D79-4CA0-BCE6-5FF8FAE1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ED4F-A64D-4907-A322-F9C9BF6D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213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49D67-318C-4451-ABD9-BFB67B538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3DE07-0141-435D-AB51-C59E1BAD7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6FB3-3BCC-4755-AD65-B060BF4E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81CAD-4459-4228-9804-4D49B06D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C2848-4E36-4D93-BD12-6359F47E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75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BC6FAB-7030-4E04-BFEA-F38B5766C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17775-5A4C-44FF-8990-40732F0DC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2F4F0-D9AF-4552-98C1-AA93DCB6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E687D-531E-4646-9A0C-2970148F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B28E8-9414-48FE-AE46-B963A27C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46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40234-E882-4590-A9EB-DB448518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A191D-2F1E-4196-BE5A-693999684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C328B-FC9D-41D5-9AF7-CC86E435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6FCB-F206-42E1-8EBC-05F8018B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C163A-7061-4442-9840-30B61A22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883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4661-FE07-4D59-9CA1-4505EB62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148C5-0CDA-47E3-955F-95EEFB0BC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4EB4B-AC89-4271-AE0E-E55482FA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14B51-B8D8-4214-87BA-28DE1B90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E707D-DC70-4774-9FAA-D72FCE2B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687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533C-9AC6-4EF8-9E3A-6F8E57A1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0F9E2-E15B-49F4-A517-4F3A3673D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81628-7C37-4A09-AB52-EA9EC1754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06FB7-BB0D-4C70-AC9D-9D377A665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DDDA0-65E1-4738-98FB-0C5864294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FCB1B-00E7-49F5-897E-09073297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682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6726F-687C-42F8-ABFD-2505C18F5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3E5C8-4FEE-45B7-B3AD-1807F7FD2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C805B-E09C-4A78-A18A-54AF56664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2ECA1-C25D-4D52-B820-79516C7AD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21EBA-0DED-49E8-9A1C-A6B7C9E75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8AD8C5-246E-4CC7-AF48-69C5590E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D0D653-2DA6-4DA9-B736-F324A0193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A7499-991B-40ED-BED2-0453D0C9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168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A8C5-2524-4249-8E77-EDC7AF57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53CD2-7F71-411E-BDFA-5E666F7F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4D532-EE26-4EF5-8778-993E45D8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DBEDB-32B4-4592-862F-66B1770A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945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136D0-1E8A-4F7B-A23D-D7532B966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09D97C-6FA5-4A30-A73E-6C94BDBD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3232E-E920-4D3F-B618-6674165A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139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18D26-4A88-4DDC-9C3D-5D0AF948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06D1-1C46-412D-8432-9F74CA34B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1F7A0-499E-4E0B-B07B-6097C00AC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FD758-6A43-4468-B887-284EA834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4643E-D552-4C2C-9243-DE1A85BC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84D78-1E93-410D-A517-DD547D97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284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95DA-6603-4E39-A065-0AE6F7825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DDDAB9-5D5A-456D-9E71-B8531F937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B328F-6752-4FCE-9C99-C4664CFC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16008-2562-4CEB-8208-BFA2F109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6F1BDE-E976-43D9-B5A5-66BCF7A5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B453F-D23B-47B1-90A0-8283EC65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136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BAF183-0EF1-416C-BAB7-69D3D037C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D34FC-2B66-4CE3-B706-632D46A94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5C21A-648C-45C7-861A-15F9A198F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B67FF-9437-4CC9-87D1-3192337E4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A2592-6098-4F21-8087-54B73D7C4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07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8948" y="737033"/>
            <a:ext cx="7653052" cy="48060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800" b="1" dirty="0">
                <a:latin typeface="Euphemia" panose="020B0503040102020104" pitchFamily="34" charset="0"/>
              </a:rPr>
              <a:t>Fressingfield 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800" b="1" dirty="0">
                <a:latin typeface="Euphemia" panose="020B0503040102020104" pitchFamily="34" charset="0"/>
              </a:rPr>
              <a:t>Annual Parish Meeting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800" b="1" dirty="0">
                <a:latin typeface="Euphemia" panose="020B0503040102020104" pitchFamily="34" charset="0"/>
              </a:rPr>
              <a:t>April 2024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000" b="1" dirty="0">
                <a:latin typeface="Euphemia" panose="020B0503040102020104" pitchFamily="34" charset="0"/>
              </a:rPr>
              <a:t>Highlights from annual reports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000" b="1" dirty="0">
                <a:latin typeface="Euphemia" panose="020B0503040102020104" pitchFamily="34" charset="0"/>
              </a:rPr>
              <a:t>The full reports are available on </a:t>
            </a:r>
            <a:r>
              <a:rPr lang="en-GB" sz="4000" b="1">
                <a:latin typeface="Euphemia" panose="020B0503040102020104" pitchFamily="34" charset="0"/>
              </a:rPr>
              <a:t>the website</a:t>
            </a:r>
            <a:endParaRPr lang="en-GB" sz="4000" b="1" dirty="0">
              <a:latin typeface="Euphemia" panose="020B0503040102020104" pitchFamily="34" charset="0"/>
            </a:endParaRP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3E5067C-AFDB-42B5-BCAE-16ABD40615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95"/>
            <a:ext cx="4538949" cy="687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45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6000">
        <p15:prstTrans prst="wind"/>
      </p:transition>
    </mc:Choice>
    <mc:Fallback xmlns="">
      <p:transition spd="slow" advClick="0" advTm="6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Parish Church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212834" y="1418584"/>
            <a:ext cx="117663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Serves the parish both in the church and in the 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07275" y="308811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The ancient building is a centre for community activities throughout the year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115659" y="4757636"/>
            <a:ext cx="11971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Outdoor services at harvest time, on Remembrance Sunday and on Christmas Eve</a:t>
            </a:r>
          </a:p>
        </p:txBody>
      </p:sp>
    </p:spTree>
    <p:extLst>
      <p:ext uri="{BB962C8B-B14F-4D97-AF65-F5344CB8AC3E}">
        <p14:creationId xmlns:p14="http://schemas.microsoft.com/office/powerpoint/2010/main" val="759189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Mothers’ Union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59" y="1435689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Full programme of meetings for 30 members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7" y="513467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Part of the largest Christian organisation in the world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EEB6DB-E5DC-6265-72D8-D2D40900DCB9}"/>
              </a:ext>
            </a:extLst>
          </p:cNvPr>
          <p:cNvSpPr txBox="1"/>
          <p:nvPr/>
        </p:nvSpPr>
        <p:spPr>
          <a:xfrm>
            <a:off x="320557" y="318453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Afternoon tea for all at annual Advent service</a:t>
            </a:r>
          </a:p>
        </p:txBody>
      </p:sp>
    </p:spTree>
    <p:extLst>
      <p:ext uri="{BB962C8B-B14F-4D97-AF65-F5344CB8AC3E}">
        <p14:creationId xmlns:p14="http://schemas.microsoft.com/office/powerpoint/2010/main" val="1174007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Fressingfield Shed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4" y="1272783"/>
            <a:ext cx="117431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Open to women and men for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connection, conversation, and creation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044279"/>
            <a:ext cx="113694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Began in Spring 2023 in </a:t>
            </a:r>
            <a:r>
              <a:rPr lang="en-GB" sz="4400" b="1" dirty="0" err="1">
                <a:solidFill>
                  <a:srgbClr val="C00000"/>
                </a:solidFill>
                <a:latin typeface="Euphemia" panose="020B0503040102020104" pitchFamily="34" charset="0"/>
              </a:rPr>
              <a:t>Goowin</a:t>
            </a: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 Hall, to counter social isolation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16680" y="4955379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Thriving groups on different days – Tuesday, Thursday and Friday</a:t>
            </a:r>
          </a:p>
        </p:txBody>
      </p:sp>
    </p:spTree>
    <p:extLst>
      <p:ext uri="{BB962C8B-B14F-4D97-AF65-F5344CB8AC3E}">
        <p14:creationId xmlns:p14="http://schemas.microsoft.com/office/powerpoint/2010/main" val="3409094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Fressingfield Players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593290"/>
            <a:ext cx="11743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Rose, phoenix-like, from the ashes in 2012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2719333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Joining the Players is good for body and soul – anyone who is interested is welcomed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16681" y="513467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Everything from panto to murder mystery, with musicals in-between</a:t>
            </a:r>
          </a:p>
        </p:txBody>
      </p:sp>
    </p:spTree>
    <p:extLst>
      <p:ext uri="{BB962C8B-B14F-4D97-AF65-F5344CB8AC3E}">
        <p14:creationId xmlns:p14="http://schemas.microsoft.com/office/powerpoint/2010/main" val="2505500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557" y="276777"/>
            <a:ext cx="11550869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FLHAG</a:t>
            </a:r>
          </a:p>
          <a:p>
            <a:r>
              <a:rPr lang="en-GB" sz="4000" b="1" dirty="0">
                <a:latin typeface="Euphemia" panose="020B0503040102020104" pitchFamily="34" charset="0"/>
              </a:rPr>
              <a:t>Fressingfield Local History and Archive Group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92747" y="198245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40 members enjoyed full programme of meetings including a visit to Flatford Mill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7" y="522755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Arranges talks and visits to entertain and inform about local history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5FDB8-D0FB-65A3-8FBD-D82DFF0DD106}"/>
              </a:ext>
            </a:extLst>
          </p:cNvPr>
          <p:cNvSpPr txBox="1"/>
          <p:nvPr/>
        </p:nvSpPr>
        <p:spPr>
          <a:xfrm>
            <a:off x="320557" y="3656680"/>
            <a:ext cx="11550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Aims to preserve archives of Fressingfield history</a:t>
            </a:r>
          </a:p>
        </p:txBody>
      </p:sp>
    </p:spTree>
    <p:extLst>
      <p:ext uri="{BB962C8B-B14F-4D97-AF65-F5344CB8AC3E}">
        <p14:creationId xmlns:p14="http://schemas.microsoft.com/office/powerpoint/2010/main" val="2766931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Community Gardeners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1249795"/>
            <a:ext cx="107003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Monthly meetings and regular visits: new members always 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5" y="514823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Organised the hugely successful garden festival in June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5" y="3140728"/>
            <a:ext cx="112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Talks on all things gardening in friendly atmosphere of Sports and Social Club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055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Bowls Club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3609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For over 100 years the club has welcomed bowlers - all levels of skill and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56392" y="282881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Tuesday roll up sessions open to all members – new members welcomed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1" y="461654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Social and competitive sessions – on the green and in the Sports and Social Club!</a:t>
            </a:r>
          </a:p>
        </p:txBody>
      </p:sp>
    </p:spTree>
    <p:extLst>
      <p:ext uri="{BB962C8B-B14F-4D97-AF65-F5344CB8AC3E}">
        <p14:creationId xmlns:p14="http://schemas.microsoft.com/office/powerpoint/2010/main" val="435892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Bell Ringers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3609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The pleasure to ring for King Charles III coronation.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96625" y="282881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The public invited to join the national ‘Ring for The King’ in May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96626" y="493738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Always looking for new ringers – training sympathetically given</a:t>
            </a:r>
          </a:p>
        </p:txBody>
      </p:sp>
    </p:spTree>
    <p:extLst>
      <p:ext uri="{BB962C8B-B14F-4D97-AF65-F5344CB8AC3E}">
        <p14:creationId xmlns:p14="http://schemas.microsoft.com/office/powerpoint/2010/main" val="3369560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Baptist Church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3609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Aims to share the good news of Jesus with everyone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56392" y="282881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The chapel is a hub of activity throughout the week for all 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0" y="4521532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Pleased to host events for the school, the parish council and to share services with the parish church.</a:t>
            </a:r>
          </a:p>
        </p:txBody>
      </p:sp>
    </p:spTree>
    <p:extLst>
      <p:ext uri="{BB962C8B-B14F-4D97-AF65-F5344CB8AC3E}">
        <p14:creationId xmlns:p14="http://schemas.microsoft.com/office/powerpoint/2010/main" val="3848344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Art and Craft Group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593290"/>
            <a:ext cx="117431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Steady membership of 30, working on own projects at weekly meetings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36101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Cross stitch embroidery of the Coronation emblem completed by members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5" y="501958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Excellent get—togethers at Fire and Feast (June) and the Fox and Goose (December)</a:t>
            </a:r>
          </a:p>
        </p:txBody>
      </p:sp>
    </p:spTree>
    <p:extLst>
      <p:ext uri="{BB962C8B-B14F-4D97-AF65-F5344CB8AC3E}">
        <p14:creationId xmlns:p14="http://schemas.microsoft.com/office/powerpoint/2010/main" val="1534689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177" y="205279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Village Recorder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401244" y="1463299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Andrew Vessey is the village recorder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57" y="4503964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 fascinating insight into life today in our part of High Suffolk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7" y="270572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He writes about the goings-on in the parish, month by month</a:t>
            </a:r>
          </a:p>
        </p:txBody>
      </p:sp>
    </p:spTree>
    <p:extLst>
      <p:ext uri="{BB962C8B-B14F-4D97-AF65-F5344CB8AC3E}">
        <p14:creationId xmlns:p14="http://schemas.microsoft.com/office/powerpoint/2010/main" val="2391325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Art Club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593290"/>
            <a:ext cx="117431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Growing number of artists using variety of media: different levels of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36101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Exhibitions in Weybread and Earsham – an opportunity to view and buy local art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16681" y="5340423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Help and encouragement in a friendly way</a:t>
            </a:r>
          </a:p>
        </p:txBody>
      </p:sp>
    </p:spTree>
    <p:extLst>
      <p:ext uri="{BB962C8B-B14F-4D97-AF65-F5344CB8AC3E}">
        <p14:creationId xmlns:p14="http://schemas.microsoft.com/office/powerpoint/2010/main" val="1179682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Croquet Club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4" y="124979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Keen to increase membership – young and old(er!), novice or experienced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3" y="4609457"/>
            <a:ext cx="113661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Coaching and equipment for newcomers on Wednesday and Saturday afternoons 2pm at Sancroft Hall Green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3" y="2929626"/>
            <a:ext cx="112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Work in autumn and winter prepared an excellent lawn for this year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22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Tennis Club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7191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Membership of 40 - always looking for new members for tennis at all levels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0" y="2954384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 club for all ages and levels with courts always open to members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04647" y="4736856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Coaching for all ages - Saturday morning junior coaching throughout the year</a:t>
            </a:r>
          </a:p>
        </p:txBody>
      </p:sp>
    </p:spTree>
    <p:extLst>
      <p:ext uri="{BB962C8B-B14F-4D97-AF65-F5344CB8AC3E}">
        <p14:creationId xmlns:p14="http://schemas.microsoft.com/office/powerpoint/2010/main" val="4128139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Suffolk County Council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16568" y="1249795"/>
            <a:ext cx="117508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Cllr Bobby Bennet has ‘looked after’ Fressingfield during Cllr Peter Gould’s illness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3" y="4617478"/>
            <a:ext cx="113661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New contract agreed in October for </a:t>
            </a:r>
            <a:r>
              <a:rPr lang="en-GB" sz="4400" b="1" dirty="0">
                <a:solidFill>
                  <a:srgbClr val="333333"/>
                </a:solidFill>
                <a:effectLst/>
                <a:latin typeface="Euphemia" panose="020B0503040102020104" pitchFamily="34" charset="0"/>
                <a:ea typeface="Times New Roman" panose="02020603050405020304" pitchFamily="18" charset="0"/>
              </a:rPr>
              <a:t>maintaining roads, pavements and rights of way</a:t>
            </a:r>
            <a:endParaRPr lang="en-GB" sz="4400" b="1" dirty="0">
              <a:latin typeface="Euphemia" panose="020B05030401020201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3" y="2929626"/>
            <a:ext cx="112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99% pupils given their preferred place of primary school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319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78311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Scouts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0" y="1234173"/>
            <a:ext cx="11051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Fun, rewarding and challenging  opportunities for young people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0" y="310984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Explorers expedition to join an orphanage community in Kenya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9" y="4985509"/>
            <a:ext cx="116204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Involved in local communities including links to schools and Fressingfield Santa run</a:t>
            </a:r>
          </a:p>
        </p:txBody>
      </p:sp>
    </p:spTree>
    <p:extLst>
      <p:ext uri="{BB962C8B-B14F-4D97-AF65-F5344CB8AC3E}">
        <p14:creationId xmlns:p14="http://schemas.microsoft.com/office/powerpoint/2010/main" val="3091687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SAFE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379059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Comments on any planning application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2" y="2843344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Knows that the NDP is under pressure from district council and central government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04647" y="4736856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Acts as a lobbying group on all planning matters in the parish</a:t>
            </a:r>
          </a:p>
        </p:txBody>
      </p:sp>
    </p:spTree>
    <p:extLst>
      <p:ext uri="{BB962C8B-B14F-4D97-AF65-F5344CB8AC3E}">
        <p14:creationId xmlns:p14="http://schemas.microsoft.com/office/powerpoint/2010/main" val="3358191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44693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Royal British Legion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029917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Regular meetings at Sports and Social Club including a talk by the Police and Crime Commissioner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4" y="3429000"/>
            <a:ext cx="1140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2023 £5,000+ raised for the Poppy Appeal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248237" y="4595301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Continued support for the RBL care home in Cromer inc gift of outdoor xylophones to Dementia Wing</a:t>
            </a:r>
          </a:p>
        </p:txBody>
      </p:sp>
    </p:spTree>
    <p:extLst>
      <p:ext uri="{BB962C8B-B14F-4D97-AF65-F5344CB8AC3E}">
        <p14:creationId xmlns:p14="http://schemas.microsoft.com/office/powerpoint/2010/main" val="2955405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177" y="205279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Playtime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05988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Baby and toddler group meets every Thursday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1" y="4646819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No set charge, reliant on donations from parents and fund-raising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1" y="2853353"/>
            <a:ext cx="117591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Sancroft Hall is transformed with toys, </a:t>
            </a:r>
          </a:p>
          <a:p>
            <a:pPr marL="360363"/>
            <a:r>
              <a:rPr lang="en-GB" sz="4400" b="1" dirty="0">
                <a:latin typeface="Euphemia" panose="020B0503040102020104" pitchFamily="34" charset="0"/>
              </a:rPr>
              <a:t>ride-</a:t>
            </a:r>
            <a:r>
              <a:rPr lang="en-GB" sz="4400" b="1" dirty="0" err="1">
                <a:latin typeface="Euphemia" panose="020B0503040102020104" pitchFamily="34" charset="0"/>
              </a:rPr>
              <a:t>ons</a:t>
            </a:r>
            <a:r>
              <a:rPr lang="en-GB" sz="4400" b="1" dirty="0">
                <a:latin typeface="Euphemia" panose="020B0503040102020104" pitchFamily="34" charset="0"/>
              </a:rPr>
              <a:t>, craft and sensory play</a:t>
            </a:r>
          </a:p>
        </p:txBody>
      </p:sp>
    </p:spTree>
    <p:extLst>
      <p:ext uri="{BB962C8B-B14F-4D97-AF65-F5344CB8AC3E}">
        <p14:creationId xmlns:p14="http://schemas.microsoft.com/office/powerpoint/2010/main" val="1381910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Parish Council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4" y="1059887"/>
            <a:ext cx="117663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Annual grants help keep parish groups vibrant plus donations to area organisations like EAAA and Waveney Foodbank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405916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Works with Suffolk Highways and police to control speeding and improve road signs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3" y="5074838"/>
            <a:ext cx="117663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All residents invited to contribute to council meetings</a:t>
            </a:r>
          </a:p>
        </p:txBody>
      </p:sp>
    </p:spTree>
    <p:extLst>
      <p:ext uri="{BB962C8B-B14F-4D97-AF65-F5344CB8AC3E}">
        <p14:creationId xmlns:p14="http://schemas.microsoft.com/office/powerpoint/2010/main" val="316545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wind"/>
      </p:transition>
    </mc:Choice>
    <mc:Fallback xmlns="">
      <p:transition spd="slow" advClick="0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772</Words>
  <Application>Microsoft Office PowerPoint</Application>
  <PresentationFormat>Widescreen</PresentationFormat>
  <Paragraphs>87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Euphemia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 FPC</dc:creator>
  <cp:lastModifiedBy>Clerk FPC</cp:lastModifiedBy>
  <cp:revision>17</cp:revision>
  <cp:lastPrinted>2022-04-19T15:04:11Z</cp:lastPrinted>
  <dcterms:created xsi:type="dcterms:W3CDTF">2022-04-19T13:49:00Z</dcterms:created>
  <dcterms:modified xsi:type="dcterms:W3CDTF">2024-04-16T11:21:43Z</dcterms:modified>
</cp:coreProperties>
</file>